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145706532" r:id="rId3"/>
    <p:sldId id="2145706548" r:id="rId4"/>
    <p:sldId id="257" r:id="rId5"/>
    <p:sldId id="2145706549" r:id="rId6"/>
    <p:sldId id="259" r:id="rId7"/>
    <p:sldId id="2145706535" r:id="rId8"/>
    <p:sldId id="2145706536" r:id="rId9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9428" autoAdjust="0"/>
  </p:normalViewPr>
  <p:slideViewPr>
    <p:cSldViewPr snapToGrid="0">
      <p:cViewPr varScale="1">
        <p:scale>
          <a:sx n="83" d="100"/>
          <a:sy n="83" d="100"/>
        </p:scale>
        <p:origin x="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968815306773376E-2"/>
          <c:y val="3.2325879651655877E-2"/>
          <c:w val="0.22043976235111162"/>
          <c:h val="0.93534824069668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South Africa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860000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48-4ABA-9C64-4018D624B77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Zambia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420000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848-4ABA-9C64-4018D624B77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</c:f>
              <c:numCache>
                <c:formatCode>General</c:formatCode>
                <c:ptCount val="1"/>
                <c:pt idx="0">
                  <c:v>390000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48-4ABA-9C64-4018D624B77A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Mozambique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</c:f>
              <c:numCache>
                <c:formatCode>General</c:formatCode>
                <c:ptCount val="1"/>
                <c:pt idx="0">
                  <c:v>360000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848-4ABA-9C64-4018D624B77A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Uganda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</c:f>
              <c:numCache>
                <c:formatCode>General</c:formatCode>
                <c:ptCount val="1"/>
                <c:pt idx="0">
                  <c:v>230000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848-4ABA-9C64-4018D624B77A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</c:f>
              <c:numCache>
                <c:formatCode>General</c:formatCode>
                <c:ptCount val="1"/>
                <c:pt idx="0">
                  <c:v>170000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848-4ABA-9C64-4018D624B77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Kenya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</c:f>
              <c:numCache>
                <c:formatCode>General</c:formatCode>
                <c:ptCount val="1"/>
                <c:pt idx="0">
                  <c:v>160000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848-4ABA-9C64-4018D624B77A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Zimbabwe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</c:f>
              <c:numCache>
                <c:formatCode>General</c:formatCode>
                <c:ptCount val="1"/>
                <c:pt idx="0">
                  <c:v>150000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848-4ABA-9C64-4018D624B77A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Tanzania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</c:f>
              <c:numCache>
                <c:formatCode>General</c:formatCode>
                <c:ptCount val="1"/>
                <c:pt idx="0">
                  <c:v>130000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848-4ABA-9C64-4018D624B77A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United Kingdom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Sheet1!$B$11</c:f>
              <c:numCache>
                <c:formatCode>General</c:formatCode>
                <c:ptCount val="1"/>
                <c:pt idx="0">
                  <c:v>97000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848-4ABA-9C64-4018D624B77A}"/>
            </c:ext>
          </c:extLst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Viet Nam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Sheet1!$B$12</c:f>
              <c:numCache>
                <c:formatCode>General</c:formatCode>
                <c:ptCount val="1"/>
                <c:pt idx="0">
                  <c:v>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848-4ABA-9C64-4018D624B77A}"/>
            </c:ext>
          </c:extLst>
        </c:ser>
        <c:ser>
          <c:idx val="11"/>
          <c:order val="11"/>
          <c:tx>
            <c:strRef>
              <c:f>Sheet1!$A$13</c:f>
              <c:strCache>
                <c:ptCount val="1"/>
                <c:pt idx="0">
                  <c:v>Namibia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Sheet1!$B$13</c:f>
              <c:numCache>
                <c:formatCode>General</c:formatCode>
                <c:ptCount val="1"/>
                <c:pt idx="0">
                  <c:v>73000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848-4ABA-9C64-4018D624B77A}"/>
            </c:ext>
          </c:extLst>
        </c:ser>
        <c:ser>
          <c:idx val="12"/>
          <c:order val="12"/>
          <c:tx>
            <c:strRef>
              <c:f>Sheet1!$A$14</c:f>
              <c:strCache>
                <c:ptCount val="1"/>
                <c:pt idx="0">
                  <c:v>France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Sheet1!$B$14</c:f>
              <c:numCache>
                <c:formatCode>General</c:formatCode>
                <c:ptCount val="1"/>
                <c:pt idx="0">
                  <c:v>59000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848-4ABA-9C64-4018D624B77A}"/>
            </c:ext>
          </c:extLst>
        </c:ser>
        <c:ser>
          <c:idx val="13"/>
          <c:order val="13"/>
          <c:tx>
            <c:strRef>
              <c:f>Sheet1!$A$15</c:f>
              <c:strCache>
                <c:ptCount val="1"/>
                <c:pt idx="0">
                  <c:v>Malawi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Sheet1!$B$15</c:f>
              <c:numCache>
                <c:formatCode>General</c:formatCode>
                <c:ptCount val="1"/>
                <c:pt idx="0">
                  <c:v>54000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6848-4ABA-9C64-4018D624B77A}"/>
            </c:ext>
          </c:extLst>
        </c:ser>
        <c:ser>
          <c:idx val="14"/>
          <c:order val="14"/>
          <c:tx>
            <c:strRef>
              <c:f>Sheet1!$A$16</c:f>
              <c:strCache>
                <c:ptCount val="1"/>
                <c:pt idx="0">
                  <c:v>Germany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Sheet1!$B$16</c:f>
              <c:numCache>
                <c:formatCode>General</c:formatCode>
                <c:ptCount val="1"/>
                <c:pt idx="0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848-4ABA-9C64-4018D624B77A}"/>
            </c:ext>
          </c:extLst>
        </c:ser>
        <c:ser>
          <c:idx val="15"/>
          <c:order val="15"/>
          <c:tx>
            <c:strRef>
              <c:f>Sheet1!$A$17</c:f>
              <c:strCache>
                <c:ptCount val="1"/>
                <c:pt idx="0">
                  <c:v>Indonesia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Sheet1!$B$17</c:f>
              <c:numCache>
                <c:formatCode>General</c:formatCode>
                <c:ptCount val="1"/>
                <c:pt idx="0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6848-4ABA-9C64-4018D624B77A}"/>
            </c:ext>
          </c:extLst>
        </c:ser>
        <c:ser>
          <c:idx val="16"/>
          <c:order val="16"/>
          <c:tx>
            <c:strRef>
              <c:f>Sheet1!$A$18</c:f>
              <c:strCache>
                <c:ptCount val="1"/>
                <c:pt idx="0">
                  <c:v>Philippines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Sheet1!$B$18</c:f>
              <c:numCache>
                <c:formatCode>General</c:formatCode>
                <c:ptCount val="1"/>
                <c:pt idx="0">
                  <c:v>36000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848-4ABA-9C64-4018D624B77A}"/>
            </c:ext>
          </c:extLst>
        </c:ser>
        <c:ser>
          <c:idx val="17"/>
          <c:order val="17"/>
          <c:tx>
            <c:strRef>
              <c:f>Sheet1!$A$19</c:f>
              <c:strCache>
                <c:ptCount val="1"/>
                <c:pt idx="0">
                  <c:v>Spain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Sheet1!$B$19</c:f>
              <c:numCache>
                <c:formatCode>General</c:formatCode>
                <c:ptCount val="1"/>
                <c:pt idx="0">
                  <c:v>34000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6848-4ABA-9C64-4018D624B77A}"/>
            </c:ext>
          </c:extLst>
        </c:ser>
        <c:ser>
          <c:idx val="18"/>
          <c:order val="18"/>
          <c:tx>
            <c:strRef>
              <c:f>Sheet1!$A$20</c:f>
              <c:strCache>
                <c:ptCount val="1"/>
                <c:pt idx="0">
                  <c:v>Haiti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Sheet1!$B$20</c:f>
              <c:numCache>
                <c:formatCode>General</c:formatCode>
                <c:ptCount val="1"/>
                <c:pt idx="0">
                  <c:v>33000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6848-4ABA-9C64-4018D624B77A}"/>
            </c:ext>
          </c:extLst>
        </c:ser>
        <c:ser>
          <c:idx val="19"/>
          <c:order val="19"/>
          <c:tx>
            <c:strRef>
              <c:f>Sheet1!$A$21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Sheet1!$B$21</c:f>
              <c:numCache>
                <c:formatCode>General</c:formatCode>
                <c:ptCount val="1"/>
                <c:pt idx="0">
                  <c:v>32000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6848-4ABA-9C64-4018D624B77A}"/>
            </c:ext>
          </c:extLst>
        </c:ser>
        <c:ser>
          <c:idx val="20"/>
          <c:order val="20"/>
          <c:tx>
            <c:strRef>
              <c:f>Sheet1!$A$22</c:f>
              <c:strCache>
                <c:ptCount val="1"/>
                <c:pt idx="0">
                  <c:v>Eswatini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Sheet1!$B$22</c:f>
              <c:numCache>
                <c:formatCode>General</c:formatCode>
                <c:ptCount val="1"/>
                <c:pt idx="0">
                  <c:v>31000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6848-4ABA-9C64-4018D624B77A}"/>
            </c:ext>
          </c:extLst>
        </c:ser>
        <c:ser>
          <c:idx val="21"/>
          <c:order val="21"/>
          <c:tx>
            <c:strRef>
              <c:f>Sheet1!$A$23</c:f>
              <c:strCache>
                <c:ptCount val="1"/>
                <c:pt idx="0">
                  <c:v>Mexico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Sheet1!$B$23</c:f>
              <c:numCache>
                <c:formatCode>General</c:formatCode>
                <c:ptCount val="1"/>
                <c:pt idx="0">
                  <c:v>31000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6848-4ABA-9C64-4018D624B77A}"/>
            </c:ext>
          </c:extLst>
        </c:ser>
        <c:ser>
          <c:idx val="22"/>
          <c:order val="22"/>
          <c:tx>
            <c:strRef>
              <c:f>Sheet1!$A$24</c:f>
              <c:strCache>
                <c:ptCount val="1"/>
                <c:pt idx="0">
                  <c:v>Lesotho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Sheet1!$B$24</c:f>
              <c:numCache>
                <c:formatCode>General</c:formatCode>
                <c:ptCount val="1"/>
                <c:pt idx="0">
                  <c:v>28000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6848-4ABA-9C64-4018D624B77A}"/>
            </c:ext>
          </c:extLst>
        </c:ser>
        <c:ser>
          <c:idx val="23"/>
          <c:order val="23"/>
          <c:tx>
            <c:strRef>
              <c:f>Sheet1!$A$25</c:f>
              <c:strCache>
                <c:ptCount val="1"/>
                <c:pt idx="0">
                  <c:v>Ethiopia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Sheet1!$B$25</c:f>
              <c:numCache>
                <c:formatCode>General</c:formatCode>
                <c:ptCount val="1"/>
                <c:pt idx="0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848-4ABA-9C64-4018D624B77A}"/>
            </c:ext>
          </c:extLst>
        </c:ser>
        <c:ser>
          <c:idx val="24"/>
          <c:order val="24"/>
          <c:tx>
            <c:strRef>
              <c:f>Sheet1!$A$26</c:f>
              <c:strCache>
                <c:ptCount val="1"/>
                <c:pt idx="0">
                  <c:v>Rwanda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Sheet1!$B$26</c:f>
              <c:numCache>
                <c:formatCode>General</c:formatCode>
                <c:ptCount val="1"/>
                <c:pt idx="0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6848-4ABA-9C64-4018D624B77A}"/>
            </c:ext>
          </c:extLst>
        </c:ser>
        <c:ser>
          <c:idx val="25"/>
          <c:order val="25"/>
          <c:tx>
            <c:strRef>
              <c:f>Sheet1!$A$27</c:f>
              <c:strCache>
                <c:ptCount val="1"/>
                <c:pt idx="0">
                  <c:v>Cambodia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Sheet1!$B$27</c:f>
              <c:numCache>
                <c:formatCode>General</c:formatCode>
                <c:ptCount val="1"/>
                <c:pt idx="0">
                  <c:v>19000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6848-4ABA-9C64-4018D624B77A}"/>
            </c:ext>
          </c:extLst>
        </c:ser>
        <c:ser>
          <c:idx val="26"/>
          <c:order val="26"/>
          <c:tx>
            <c:strRef>
              <c:f>Sheet1!$A$28</c:f>
              <c:strCache>
                <c:ptCount val="1"/>
                <c:pt idx="0">
                  <c:v>Botswana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Sheet1!$B$28</c:f>
              <c:numCache>
                <c:formatCode>General</c:formatCode>
                <c:ptCount val="1"/>
                <c:pt idx="0">
                  <c:v>18000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6848-4ABA-9C64-4018D624B77A}"/>
            </c:ext>
          </c:extLst>
        </c:ser>
        <c:ser>
          <c:idx val="27"/>
          <c:order val="27"/>
          <c:tx>
            <c:strRef>
              <c:f>Sheet1!$A$29</c:f>
              <c:strCache>
                <c:ptCount val="1"/>
                <c:pt idx="0">
                  <c:v>Cameroon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Sheet1!$B$29</c:f>
              <c:numCache>
                <c:formatCode>General</c:formatCode>
                <c:ptCount val="1"/>
                <c:pt idx="0">
                  <c:v>17000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6848-4ABA-9C64-4018D624B77A}"/>
            </c:ext>
          </c:extLst>
        </c:ser>
        <c:ser>
          <c:idx val="28"/>
          <c:order val="28"/>
          <c:tx>
            <c:strRef>
              <c:f>Sheet1!$A$30</c:f>
              <c:strCache>
                <c:ptCount val="1"/>
                <c:pt idx="0">
                  <c:v>Italy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Sheet1!$B$30</c:f>
              <c:numCache>
                <c:formatCode>General</c:formatCode>
                <c:ptCount val="1"/>
                <c:pt idx="0">
                  <c:v>16000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6848-4ABA-9C64-4018D624B77A}"/>
            </c:ext>
          </c:extLst>
        </c:ser>
        <c:ser>
          <c:idx val="29"/>
          <c:order val="29"/>
          <c:tx>
            <c:strRef>
              <c:f>Sheet1!$A$31</c:f>
              <c:strCache>
                <c:ptCount val="1"/>
                <c:pt idx="0">
                  <c:v>Ukraine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Sheet1!$B$31</c:f>
              <c:numCache>
                <c:formatCode>General</c:formatCode>
                <c:ptCount val="1"/>
                <c:pt idx="0">
                  <c:v>14000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6848-4ABA-9C64-4018D624B77A}"/>
            </c:ext>
          </c:extLst>
        </c:ser>
        <c:ser>
          <c:idx val="30"/>
          <c:order val="30"/>
          <c:tx>
            <c:strRef>
              <c:f>Sheet1!$A$32</c:f>
              <c:strCache>
                <c:ptCount val="1"/>
                <c:pt idx="0">
                  <c:v>Burundi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Sheet1!$B$32</c:f>
              <c:numCache>
                <c:formatCode>General</c:formatCode>
                <c:ptCount val="1"/>
                <c:pt idx="0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6848-4ABA-9C64-4018D624B77A}"/>
            </c:ext>
          </c:extLst>
        </c:ser>
        <c:ser>
          <c:idx val="31"/>
          <c:order val="31"/>
          <c:tx>
            <c:strRef>
              <c:f>Sheet1!$A$33</c:f>
              <c:strCache>
                <c:ptCount val="1"/>
                <c:pt idx="0">
                  <c:v>Kazakhstan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Sheet1!$B$33</c:f>
              <c:numCache>
                <c:formatCode>General</c:formatCode>
                <c:ptCount val="1"/>
                <c:pt idx="0">
                  <c:v>12000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6848-4ABA-9C64-4018D624B77A}"/>
            </c:ext>
          </c:extLst>
        </c:ser>
        <c:ser>
          <c:idx val="32"/>
          <c:order val="32"/>
          <c:tx>
            <c:strRef>
              <c:f>Sheet1!$A$34</c:f>
              <c:strCache>
                <c:ptCount val="1"/>
                <c:pt idx="0">
                  <c:v>Netherlands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Sheet1!$B$34</c:f>
              <c:numCache>
                <c:formatCode>General</c:formatCode>
                <c:ptCount val="1"/>
                <c:pt idx="0">
                  <c:v>12000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6848-4ABA-9C64-4018D624B77A}"/>
            </c:ext>
          </c:extLst>
        </c:ser>
        <c:ser>
          <c:idx val="33"/>
          <c:order val="33"/>
          <c:tx>
            <c:strRef>
              <c:f>Sheet1!$A$35</c:f>
              <c:strCache>
                <c:ptCount val="1"/>
                <c:pt idx="0">
                  <c:v>Colombia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Sheet1!$B$35</c:f>
              <c:numCache>
                <c:formatCode>General</c:formatCode>
                <c:ptCount val="1"/>
                <c:pt idx="0">
                  <c:v>11000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6848-4ABA-9C64-4018D624B77A}"/>
            </c:ext>
          </c:extLst>
        </c:ser>
        <c:ser>
          <c:idx val="34"/>
          <c:order val="34"/>
          <c:tx>
            <c:strRef>
              <c:f>Sheet1!$A$36</c:f>
              <c:strCache>
                <c:ptCount val="1"/>
                <c:pt idx="0">
                  <c:v>Belgium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Sheet1!$B$36</c:f>
              <c:numCache>
                <c:formatCode>General</c:formatCode>
                <c:ptCount val="1"/>
                <c:pt idx="0">
                  <c:v>8700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6848-4ABA-9C64-4018D624B77A}"/>
            </c:ext>
          </c:extLst>
        </c:ser>
        <c:ser>
          <c:idx val="35"/>
          <c:order val="35"/>
          <c:tx>
            <c:strRef>
              <c:f>Sheet1!$A$37</c:f>
              <c:strCache>
                <c:ptCount val="1"/>
                <c:pt idx="0">
                  <c:v>Nepal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Sheet1!$B$37</c:f>
              <c:numCache>
                <c:formatCode>General</c:formatCode>
                <c:ptCount val="1"/>
                <c:pt idx="0">
                  <c:v>8100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6848-4ABA-9C64-4018D624B77A}"/>
            </c:ext>
          </c:extLst>
        </c:ser>
        <c:ser>
          <c:idx val="36"/>
          <c:order val="36"/>
          <c:tx>
            <c:strRef>
              <c:f>Sheet1!$A$38</c:f>
              <c:strCache>
                <c:ptCount val="1"/>
                <c:pt idx="0">
                  <c:v>Myanmar</c:v>
                </c:pt>
              </c:strCache>
            </c:strRef>
          </c:tx>
          <c:spPr>
            <a:solidFill>
              <a:schemeClr val="accent1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Sheet1!$B$38</c:f>
              <c:numCache>
                <c:formatCode>General</c:formatCode>
                <c:ptCount val="1"/>
                <c:pt idx="0">
                  <c:v>7600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6848-4ABA-9C64-4018D624B77A}"/>
            </c:ext>
          </c:extLst>
        </c:ser>
        <c:ser>
          <c:idx val="37"/>
          <c:order val="37"/>
          <c:tx>
            <c:strRef>
              <c:f>Sheet1!$A$39</c:f>
              <c:strCache>
                <c:ptCount val="1"/>
                <c:pt idx="0">
                  <c:v>Ghana</c:v>
                </c:pt>
              </c:strCache>
            </c:strRef>
          </c:tx>
          <c:spPr>
            <a:solidFill>
              <a:schemeClr val="accent2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Sheet1!$B$39</c:f>
              <c:numCache>
                <c:formatCode>General</c:formatCode>
                <c:ptCount val="1"/>
                <c:pt idx="0">
                  <c:v>7300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7-6848-4ABA-9C64-4018D624B77A}"/>
            </c:ext>
          </c:extLst>
        </c:ser>
        <c:ser>
          <c:idx val="38"/>
          <c:order val="38"/>
          <c:tx>
            <c:strRef>
              <c:f>Sheet1!$A$40</c:f>
              <c:strCache>
                <c:ptCount val="1"/>
                <c:pt idx="0">
                  <c:v>Switzerland</c:v>
                </c:pt>
              </c:strCache>
            </c:strRef>
          </c:tx>
          <c:spPr>
            <a:solidFill>
              <a:schemeClr val="accent3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Sheet1!$B$40</c:f>
              <c:numCache>
                <c:formatCode>General</c:formatCode>
                <c:ptCount val="1"/>
                <c:pt idx="0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8-6848-4ABA-9C64-4018D624B77A}"/>
            </c:ext>
          </c:extLst>
        </c:ser>
        <c:ser>
          <c:idx val="39"/>
          <c:order val="39"/>
          <c:tx>
            <c:strRef>
              <c:f>Sheet1!$A$41</c:f>
              <c:strCache>
                <c:ptCount val="1"/>
                <c:pt idx="0">
                  <c:v>Portugal</c:v>
                </c:pt>
              </c:strCache>
            </c:strRef>
          </c:tx>
          <c:spPr>
            <a:solidFill>
              <a:schemeClr val="accent4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Sheet1!$B$41</c:f>
              <c:numCache>
                <c:formatCode>General</c:formatCode>
                <c:ptCount val="1"/>
                <c:pt idx="0">
                  <c:v>6900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6848-4ABA-9C64-4018D624B77A}"/>
            </c:ext>
          </c:extLst>
        </c:ser>
        <c:ser>
          <c:idx val="40"/>
          <c:order val="40"/>
          <c:tx>
            <c:strRef>
              <c:f>Sheet1!$A$42</c:f>
              <c:strCache>
                <c:ptCount val="1"/>
                <c:pt idx="0">
                  <c:v>Malaysia</c:v>
                </c:pt>
              </c:strCache>
            </c:strRef>
          </c:tx>
          <c:spPr>
            <a:solidFill>
              <a:schemeClr val="accent5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Sheet1!$B$42</c:f>
              <c:numCache>
                <c:formatCode>General</c:formatCode>
                <c:ptCount val="1"/>
                <c:pt idx="0">
                  <c:v>6700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A-6848-4ABA-9C64-4018D624B77A}"/>
            </c:ext>
          </c:extLst>
        </c:ser>
        <c:ser>
          <c:idx val="41"/>
          <c:order val="41"/>
          <c:tx>
            <c:strRef>
              <c:f>Sheet1!$A$43</c:f>
              <c:strCache>
                <c:ptCount val="1"/>
                <c:pt idx="0">
                  <c:v>Ireland</c:v>
                </c:pt>
              </c:strCache>
            </c:strRef>
          </c:tx>
          <c:spPr>
            <a:solidFill>
              <a:schemeClr val="accent6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Sheet1!$B$43</c:f>
              <c:numCache>
                <c:formatCode>General</c:formatCode>
                <c:ptCount val="1"/>
                <c:pt idx="0">
                  <c:v>6100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B-6848-4ABA-9C64-4018D624B77A}"/>
            </c:ext>
          </c:extLst>
        </c:ser>
        <c:ser>
          <c:idx val="42"/>
          <c:order val="42"/>
          <c:tx>
            <c:strRef>
              <c:f>Sheet1!$A$44</c:f>
              <c:strCache>
                <c:ptCount val="1"/>
                <c:pt idx="0">
                  <c:v>El Salvador</c:v>
                </c:pt>
              </c:strCache>
            </c:strRef>
          </c:tx>
          <c:spPr>
            <a:solidFill>
              <a:schemeClr val="accent1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Sheet1!$B$44</c:f>
              <c:numCache>
                <c:formatCode>General</c:formatCode>
                <c:ptCount val="1"/>
                <c:pt idx="0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C-6848-4ABA-9C64-4018D624B77A}"/>
            </c:ext>
          </c:extLst>
        </c:ser>
        <c:ser>
          <c:idx val="43"/>
          <c:order val="43"/>
          <c:tx>
            <c:strRef>
              <c:f>Sheet1!$A$45</c:f>
              <c:strCache>
                <c:ptCount val="1"/>
                <c:pt idx="0">
                  <c:v>Peru</c:v>
                </c:pt>
              </c:strCache>
            </c:strRef>
          </c:tx>
          <c:spPr>
            <a:solidFill>
              <a:schemeClr val="accent2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Sheet1!$B$45</c:f>
              <c:numCache>
                <c:formatCode>General</c:formatCode>
                <c:ptCount val="1"/>
                <c:pt idx="0">
                  <c:v>5300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D-6848-4ABA-9C64-4018D624B77A}"/>
            </c:ext>
          </c:extLst>
        </c:ser>
        <c:ser>
          <c:idx val="44"/>
          <c:order val="44"/>
          <c:tx>
            <c:strRef>
              <c:f>Sheet1!$A$46</c:f>
              <c:strCache>
                <c:ptCount val="1"/>
                <c:pt idx="0">
                  <c:v>Denmark</c:v>
                </c:pt>
              </c:strCache>
            </c:strRef>
          </c:tx>
          <c:spPr>
            <a:solidFill>
              <a:schemeClr val="accent3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Sheet1!$B$46</c:f>
              <c:numCache>
                <c:formatCode>General</c:formatCode>
                <c:ptCount val="1"/>
                <c:pt idx="0">
                  <c:v>5200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E-6848-4ABA-9C64-4018D624B77A}"/>
            </c:ext>
          </c:extLst>
        </c:ser>
        <c:ser>
          <c:idx val="45"/>
          <c:order val="45"/>
          <c:tx>
            <c:strRef>
              <c:f>Sheet1!$A$47</c:f>
              <c:strCache>
                <c:ptCount val="1"/>
                <c:pt idx="0">
                  <c:v>Guyana</c:v>
                </c:pt>
              </c:strCache>
            </c:strRef>
          </c:tx>
          <c:spPr>
            <a:solidFill>
              <a:schemeClr val="accent4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Sheet1!$B$47</c:f>
              <c:numCache>
                <c:formatCode>General</c:formatCode>
                <c:ptCount val="1"/>
                <c:pt idx="0">
                  <c:v>5200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F-6848-4ABA-9C64-4018D624B77A}"/>
            </c:ext>
          </c:extLst>
        </c:ser>
        <c:ser>
          <c:idx val="46"/>
          <c:order val="46"/>
          <c:tx>
            <c:strRef>
              <c:f>Sheet1!$A$48</c:f>
              <c:strCache>
                <c:ptCount val="1"/>
                <c:pt idx="0">
                  <c:v>Dominican Republic</c:v>
                </c:pt>
              </c:strCache>
            </c:strRef>
          </c:tx>
          <c:spPr>
            <a:solidFill>
              <a:schemeClr val="accent5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Sheet1!$B$48</c:f>
              <c:numCache>
                <c:formatCode>General</c:formatCode>
                <c:ptCount val="1"/>
                <c:pt idx="0">
                  <c:v>4600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6848-4ABA-9C64-4018D624B77A}"/>
            </c:ext>
          </c:extLst>
        </c:ser>
        <c:ser>
          <c:idx val="47"/>
          <c:order val="47"/>
          <c:tx>
            <c:strRef>
              <c:f>Sheet1!$A$49</c:f>
              <c:strCache>
                <c:ptCount val="1"/>
                <c:pt idx="0">
                  <c:v>Sweden</c:v>
                </c:pt>
              </c:strCache>
            </c:strRef>
          </c:tx>
          <c:spPr>
            <a:solidFill>
              <a:schemeClr val="accent6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Sheet1!$B$49</c:f>
              <c:numCache>
                <c:formatCode>General</c:formatCode>
                <c:ptCount val="1"/>
                <c:pt idx="0">
                  <c:v>4200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1-6848-4ABA-9C64-4018D624B77A}"/>
            </c:ext>
          </c:extLst>
        </c:ser>
        <c:ser>
          <c:idx val="48"/>
          <c:order val="48"/>
          <c:tx>
            <c:strRef>
              <c:f>Sheet1!$A$50</c:f>
              <c:strCache>
                <c:ptCount val="1"/>
                <c:pt idx="0">
                  <c:v>Cuba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Sheet1!$B$50</c:f>
              <c:numCache>
                <c:formatCode>General</c:formatCode>
                <c:ptCount val="1"/>
                <c:pt idx="0">
                  <c:v>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2-6848-4ABA-9C64-4018D624B77A}"/>
            </c:ext>
          </c:extLst>
        </c:ser>
        <c:ser>
          <c:idx val="49"/>
          <c:order val="49"/>
          <c:tx>
            <c:strRef>
              <c:f>Sheet1!$A$51</c:f>
              <c:strCache>
                <c:ptCount val="1"/>
                <c:pt idx="0">
                  <c:v>Argentina</c:v>
                </c:pt>
              </c:strCache>
            </c:strRef>
          </c:tx>
          <c:spPr>
            <a:solidFill>
              <a:schemeClr val="accent2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Sheet1!$B$51</c:f>
              <c:numCache>
                <c:formatCode>General</c:formatCode>
                <c:ptCount val="1"/>
                <c:pt idx="0">
                  <c:v>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6848-4ABA-9C64-4018D624B77A}"/>
            </c:ext>
          </c:extLst>
        </c:ser>
        <c:ser>
          <c:idx val="50"/>
          <c:order val="50"/>
          <c:tx>
            <c:strRef>
              <c:f>Sheet1!$A$52</c:f>
              <c:strCache>
                <c:ptCount val="1"/>
                <c:pt idx="0">
                  <c:v>Ecuador</c:v>
                </c:pt>
              </c:strCache>
            </c:strRef>
          </c:tx>
          <c:spPr>
            <a:solidFill>
              <a:schemeClr val="accent3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Sheet1!$B$52</c:f>
              <c:numCache>
                <c:formatCode>General</c:formatCode>
                <c:ptCount val="1"/>
                <c:pt idx="0">
                  <c:v>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4-6848-4ABA-9C64-4018D624B77A}"/>
            </c:ext>
          </c:extLst>
        </c:ser>
        <c:ser>
          <c:idx val="51"/>
          <c:order val="51"/>
          <c:tx>
            <c:strRef>
              <c:f>Sheet1!$A$53</c:f>
              <c:strCache>
                <c:ptCount val="1"/>
                <c:pt idx="0">
                  <c:v>Honduras</c:v>
                </c:pt>
              </c:strCache>
            </c:strRef>
          </c:tx>
          <c:spPr>
            <a:solidFill>
              <a:schemeClr val="accent4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Sheet1!$B$53</c:f>
              <c:numCache>
                <c:formatCode>General</c:formatCode>
                <c:ptCount val="1"/>
                <c:pt idx="0">
                  <c:v>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6848-4ABA-9C64-4018D624B77A}"/>
            </c:ext>
          </c:extLst>
        </c:ser>
        <c:ser>
          <c:idx val="52"/>
          <c:order val="52"/>
          <c:tx>
            <c:strRef>
              <c:f>Sheet1!$A$54</c:f>
              <c:strCache>
                <c:ptCount val="1"/>
                <c:pt idx="0">
                  <c:v>Norway</c:v>
                </c:pt>
              </c:strCache>
            </c:strRef>
          </c:tx>
          <c:spPr>
            <a:solidFill>
              <a:schemeClr val="accent5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Sheet1!$B$54</c:f>
              <c:numCache>
                <c:formatCode>General</c:formatCode>
                <c:ptCount val="1"/>
                <c:pt idx="0">
                  <c:v>3500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6-6848-4ABA-9C64-4018D624B77A}"/>
            </c:ext>
          </c:extLst>
        </c:ser>
        <c:ser>
          <c:idx val="53"/>
          <c:order val="53"/>
          <c:tx>
            <c:strRef>
              <c:f>Sheet1!$A$55</c:f>
              <c:strCache>
                <c:ptCount val="1"/>
                <c:pt idx="0">
                  <c:v>Chile</c:v>
                </c:pt>
              </c:strCache>
            </c:strRef>
          </c:tx>
          <c:spPr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Sheet1!$B$55</c:f>
              <c:numCache>
                <c:formatCode>General</c:formatCode>
                <c:ptCount val="1"/>
                <c:pt idx="0">
                  <c:v>3200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7-6848-4ABA-9C64-4018D624B77A}"/>
            </c:ext>
          </c:extLst>
        </c:ser>
        <c:ser>
          <c:idx val="54"/>
          <c:order val="54"/>
          <c:tx>
            <c:strRef>
              <c:f>Sheet1!$A$56</c:f>
              <c:strCache>
                <c:ptCount val="1"/>
                <c:pt idx="0">
                  <c:v>Togo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Sheet1!$B$56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6848-4ABA-9C64-4018D624B77A}"/>
            </c:ext>
          </c:extLst>
        </c:ser>
        <c:ser>
          <c:idx val="55"/>
          <c:order val="55"/>
          <c:tx>
            <c:strRef>
              <c:f>Sheet1!$A$57</c:f>
              <c:strCache>
                <c:ptCount val="1"/>
                <c:pt idx="0">
                  <c:v>Costa Rica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Sheet1!$B$57</c:f>
              <c:numCache>
                <c:formatCode>General</c:formatCode>
                <c:ptCount val="1"/>
                <c:pt idx="0">
                  <c:v>2800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9-6848-4ABA-9C64-4018D624B77A}"/>
            </c:ext>
          </c:extLst>
        </c:ser>
        <c:ser>
          <c:idx val="56"/>
          <c:order val="56"/>
          <c:tx>
            <c:strRef>
              <c:f>Sheet1!$A$58</c:f>
              <c:strCache>
                <c:ptCount val="1"/>
                <c:pt idx="0">
                  <c:v>Georgia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Sheet1!$B$58</c:f>
              <c:numCache>
                <c:formatCode>General</c:formatCode>
                <c:ptCount val="1"/>
                <c:pt idx="0">
                  <c:v>2600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6848-4ABA-9C64-4018D624B77A}"/>
            </c:ext>
          </c:extLst>
        </c:ser>
        <c:ser>
          <c:idx val="57"/>
          <c:order val="57"/>
          <c:tx>
            <c:strRef>
              <c:f>Sheet1!$A$59</c:f>
              <c:strCache>
                <c:ptCount val="1"/>
                <c:pt idx="0">
                  <c:v>DRC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Sheet1!$B$59</c:f>
              <c:numCache>
                <c:formatCode>General</c:formatCode>
                <c:ptCount val="1"/>
                <c:pt idx="0">
                  <c:v>2300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B-6848-4ABA-9C64-4018D624B77A}"/>
            </c:ext>
          </c:extLst>
        </c:ser>
        <c:ser>
          <c:idx val="58"/>
          <c:order val="58"/>
          <c:tx>
            <c:strRef>
              <c:f>Sheet1!$A$60</c:f>
              <c:strCache>
                <c:ptCount val="1"/>
                <c:pt idx="0">
                  <c:v>Austria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Sheet1!$B$60</c:f>
              <c:numCache>
                <c:formatCode>General</c:formatCode>
                <c:ptCount val="1"/>
                <c:pt idx="0">
                  <c:v>2200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C-6848-4ABA-9C64-4018D624B77A}"/>
            </c:ext>
          </c:extLst>
        </c:ser>
        <c:ser>
          <c:idx val="59"/>
          <c:order val="59"/>
          <c:tx>
            <c:strRef>
              <c:f>Sheet1!$A$61</c:f>
              <c:strCache>
                <c:ptCount val="1"/>
                <c:pt idx="0">
                  <c:v>Benin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Sheet1!$B$61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D-6848-4ABA-9C64-4018D624B77A}"/>
            </c:ext>
          </c:extLst>
        </c:ser>
        <c:ser>
          <c:idx val="60"/>
          <c:order val="60"/>
          <c:tx>
            <c:strRef>
              <c:f>Sheet1!$A$62</c:f>
              <c:strCache>
                <c:ptCount val="1"/>
                <c:pt idx="0">
                  <c:v>Czechia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Sheet1!$B$62</c:f>
              <c:numCache>
                <c:formatCode>General</c:formatCode>
                <c:ptCount val="1"/>
                <c:pt idx="0">
                  <c:v>1900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E-6848-4ABA-9C64-4018D624B77A}"/>
            </c:ext>
          </c:extLst>
        </c:ser>
        <c:ser>
          <c:idx val="61"/>
          <c:order val="61"/>
          <c:tx>
            <c:strRef>
              <c:f>Sheet1!$A$63</c:f>
              <c:strCache>
                <c:ptCount val="1"/>
                <c:pt idx="0">
                  <c:v>Tajikistan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Sheet1!$B$63</c:f>
              <c:numCache>
                <c:formatCode>General</c:formatCode>
                <c:ptCount val="1"/>
                <c:pt idx="0">
                  <c:v>1800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F-6848-4ABA-9C64-4018D624B77A}"/>
            </c:ext>
          </c:extLst>
        </c:ser>
        <c:ser>
          <c:idx val="62"/>
          <c:order val="62"/>
          <c:tx>
            <c:strRef>
              <c:f>Sheet1!$A$64</c:f>
              <c:strCache>
                <c:ptCount val="1"/>
                <c:pt idx="0">
                  <c:v>Laos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Sheet1!$B$64</c:f>
              <c:numCache>
                <c:formatCode>General</c:formatCode>
                <c:ptCount val="1"/>
                <c:pt idx="0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0-6848-4ABA-9C64-4018D624B77A}"/>
            </c:ext>
          </c:extLst>
        </c:ser>
        <c:ser>
          <c:idx val="63"/>
          <c:order val="63"/>
          <c:tx>
            <c:strRef>
              <c:f>Sheet1!$A$65</c:f>
              <c:strCache>
                <c:ptCount val="1"/>
                <c:pt idx="0">
                  <c:v>Senegal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Sheet1!$B$65</c:f>
              <c:numCache>
                <c:formatCode>General</c:formatCode>
                <c:ptCount val="1"/>
                <c:pt idx="0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1-6848-4ABA-9C64-4018D624B77A}"/>
            </c:ext>
          </c:extLst>
        </c:ser>
        <c:ser>
          <c:idx val="64"/>
          <c:order val="64"/>
          <c:tx>
            <c:strRef>
              <c:f>Sheet1!$A$66</c:f>
              <c:strCache>
                <c:ptCount val="1"/>
                <c:pt idx="0">
                  <c:v>CÃ´te d'Ivoire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Sheet1!$B$66</c:f>
              <c:numCache>
                <c:formatCode>General</c:formatCode>
                <c:ptCount val="1"/>
                <c:pt idx="0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2-6848-4ABA-9C64-4018D624B77A}"/>
            </c:ext>
          </c:extLst>
        </c:ser>
        <c:ser>
          <c:idx val="65"/>
          <c:order val="65"/>
          <c:tx>
            <c:strRef>
              <c:f>Sheet1!$A$67</c:f>
              <c:strCache>
                <c:ptCount val="1"/>
                <c:pt idx="0">
                  <c:v>Guatemala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Sheet1!$B$67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3-6848-4ABA-9C64-4018D624B77A}"/>
            </c:ext>
          </c:extLst>
        </c:ser>
        <c:ser>
          <c:idx val="66"/>
          <c:order val="66"/>
          <c:tx>
            <c:strRef>
              <c:f>Sheet1!$A$68</c:f>
              <c:strCache>
                <c:ptCount val="1"/>
                <c:pt idx="0">
                  <c:v>Paraguay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Sheet1!$B$68</c:f>
              <c:numCache>
                <c:formatCode>General</c:formatCode>
                <c:ptCount val="1"/>
                <c:pt idx="0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4-6848-4ABA-9C64-4018D624B77A}"/>
            </c:ext>
          </c:extLst>
        </c:ser>
        <c:ser>
          <c:idx val="67"/>
          <c:order val="67"/>
          <c:tx>
            <c:strRef>
              <c:f>Sheet1!$A$69</c:f>
              <c:strCache>
                <c:ptCount val="1"/>
                <c:pt idx="0">
                  <c:v>Uzbekistan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Sheet1!$B$69</c:f>
              <c:numCache>
                <c:formatCode>General</c:formatCode>
                <c:ptCount val="1"/>
                <c:pt idx="0">
                  <c:v>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5-6848-4ABA-9C64-4018D624B77A}"/>
            </c:ext>
          </c:extLst>
        </c:ser>
        <c:ser>
          <c:idx val="68"/>
          <c:order val="68"/>
          <c:tx>
            <c:strRef>
              <c:f>Sheet1!$A$70</c:f>
              <c:strCache>
                <c:ptCount val="1"/>
                <c:pt idx="0">
                  <c:v>Panama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Sheet1!$B$70</c:f>
              <c:numCache>
                <c:formatCode>General</c:formatCode>
                <c:ptCount val="1"/>
                <c:pt idx="0">
                  <c:v>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6-6848-4ABA-9C64-4018D624B77A}"/>
            </c:ext>
          </c:extLst>
        </c:ser>
        <c:ser>
          <c:idx val="69"/>
          <c:order val="69"/>
          <c:tx>
            <c:strRef>
              <c:f>Sheet1!$A$71</c:f>
              <c:strCache>
                <c:ptCount val="1"/>
                <c:pt idx="0">
                  <c:v>Croatia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Sheet1!$B$71</c:f>
              <c:numCache>
                <c:formatCode>General</c:formatCode>
                <c:ptCount val="1"/>
                <c:pt idx="0">
                  <c:v>690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7-6848-4ABA-9C64-4018D624B77A}"/>
            </c:ext>
          </c:extLst>
        </c:ser>
        <c:ser>
          <c:idx val="70"/>
          <c:order val="70"/>
          <c:tx>
            <c:strRef>
              <c:f>Sheet1!$A$72</c:f>
              <c:strCache>
                <c:ptCount val="1"/>
                <c:pt idx="0">
                  <c:v>Luxembourg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Sheet1!$B$72</c:f>
              <c:numCache>
                <c:formatCode>General</c:formatCode>
                <c:ptCount val="1"/>
                <c:pt idx="0">
                  <c:v>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8-6848-4ABA-9C64-4018D624B77A}"/>
            </c:ext>
          </c:extLst>
        </c:ser>
        <c:ser>
          <c:idx val="71"/>
          <c:order val="71"/>
          <c:tx>
            <c:strRef>
              <c:f>Sheet1!$A$73</c:f>
              <c:strCache>
                <c:ptCount val="1"/>
                <c:pt idx="0">
                  <c:v>Republic of Moldova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Sheet1!$B$73</c:f>
              <c:numCache>
                <c:formatCode>General</c:formatCode>
                <c:ptCount val="1"/>
                <c:pt idx="0">
                  <c:v>630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9-6848-4ABA-9C64-4018D624B77A}"/>
            </c:ext>
          </c:extLst>
        </c:ser>
        <c:ser>
          <c:idx val="72"/>
          <c:order val="72"/>
          <c:tx>
            <c:strRef>
              <c:f>Sheet1!$A$74</c:f>
              <c:strCache>
                <c:ptCount val="1"/>
                <c:pt idx="0">
                  <c:v>Jamaica</c:v>
                </c:pt>
              </c:strCache>
            </c:strRef>
          </c:tx>
          <c:spPr>
            <a:solidFill>
              <a:schemeClr val="accent1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Sheet1!$B$74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A-6848-4ABA-9C64-4018D624B77A}"/>
            </c:ext>
          </c:extLst>
        </c:ser>
        <c:ser>
          <c:idx val="73"/>
          <c:order val="73"/>
          <c:tx>
            <c:strRef>
              <c:f>Sheet1!$A$75</c:f>
              <c:strCache>
                <c:ptCount val="1"/>
                <c:pt idx="0">
                  <c:v>Papua New Guinea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Sheet1!$B$75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B-6848-4ABA-9C64-4018D624B77A}"/>
            </c:ext>
          </c:extLst>
        </c:ser>
        <c:ser>
          <c:idx val="74"/>
          <c:order val="74"/>
          <c:tx>
            <c:strRef>
              <c:f>Sheet1!$A$76</c:f>
              <c:strCache>
                <c:ptCount val="1"/>
                <c:pt idx="0">
                  <c:v>Kyrgyzstan</c:v>
                </c:pt>
              </c:strCache>
            </c:strRef>
          </c:tx>
          <c:spPr>
            <a:solidFill>
              <a:schemeClr val="accent3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Sheet1!$B$76</c:f>
              <c:numCache>
                <c:formatCode>General</c:formatCode>
                <c:ptCount val="1"/>
                <c:pt idx="0">
                  <c:v>570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C-6848-4ABA-9C64-4018D624B77A}"/>
            </c:ext>
          </c:extLst>
        </c:ser>
        <c:ser>
          <c:idx val="75"/>
          <c:order val="75"/>
          <c:tx>
            <c:strRef>
              <c:f>Sheet1!$A$77</c:f>
              <c:strCache>
                <c:ptCount val="1"/>
                <c:pt idx="0">
                  <c:v>Slovenia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Sheet1!$B$77</c:f>
              <c:numCache>
                <c:formatCode>General</c:formatCode>
                <c:ptCount val="1"/>
                <c:pt idx="0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D-6848-4ABA-9C64-4018D624B77A}"/>
            </c:ext>
          </c:extLst>
        </c:ser>
        <c:ser>
          <c:idx val="76"/>
          <c:order val="76"/>
          <c:tx>
            <c:strRef>
              <c:f>Sheet1!$A$78</c:f>
              <c:strCache>
                <c:ptCount val="1"/>
                <c:pt idx="0">
                  <c:v>Azerbaijan</c:v>
                </c:pt>
              </c:strCache>
            </c:strRef>
          </c:tx>
          <c:spPr>
            <a:solidFill>
              <a:schemeClr val="accent5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Sheet1!$B$78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E-6848-4ABA-9C64-4018D624B77A}"/>
            </c:ext>
          </c:extLst>
        </c:ser>
        <c:ser>
          <c:idx val="77"/>
          <c:order val="77"/>
          <c:tx>
            <c:strRef>
              <c:f>Sheet1!$A$79</c:f>
              <c:strCache>
                <c:ptCount val="1"/>
                <c:pt idx="0">
                  <c:v>Belarus</c:v>
                </c:pt>
              </c:strCache>
            </c:strRef>
          </c:tx>
          <c:spPr>
            <a:solidFill>
              <a:schemeClr val="accent6">
                <a:lumMod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Sheet1!$B$79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F-6848-4ABA-9C64-4018D624B77A}"/>
            </c:ext>
          </c:extLst>
        </c:ser>
        <c:ser>
          <c:idx val="78"/>
          <c:order val="78"/>
          <c:tx>
            <c:strRef>
              <c:f>Sheet1!$A$80</c:f>
              <c:strCache>
                <c:ptCount val="1"/>
                <c:pt idx="0">
                  <c:v>Iceland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Sheet1!$B$80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0-6848-4ABA-9C64-4018D624B77A}"/>
            </c:ext>
          </c:extLst>
        </c:ser>
        <c:ser>
          <c:idx val="79"/>
          <c:order val="79"/>
          <c:tx>
            <c:strRef>
              <c:f>Sheet1!$A$81</c:f>
              <c:strCache>
                <c:ptCount val="1"/>
                <c:pt idx="0">
                  <c:v>Lebanon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Sheet1!$B$81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1-6848-4ABA-9C64-4018D624B77A}"/>
            </c:ext>
          </c:extLst>
        </c:ser>
        <c:ser>
          <c:idx val="80"/>
          <c:order val="80"/>
          <c:tx>
            <c:strRef>
              <c:f>Sheet1!$A$82</c:f>
              <c:strCache>
                <c:ptCount val="1"/>
                <c:pt idx="0">
                  <c:v>Nicaragua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Sheet1!$B$82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2-6848-4ABA-9C64-4018D624B77A}"/>
            </c:ext>
          </c:extLst>
        </c:ser>
        <c:ser>
          <c:idx val="81"/>
          <c:order val="81"/>
          <c:tx>
            <c:strRef>
              <c:f>Sheet1!$A$83</c:f>
              <c:strCache>
                <c:ptCount val="1"/>
                <c:pt idx="0">
                  <c:v>Romania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Sheet1!$B$83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3-6848-4ABA-9C64-4018D624B77A}"/>
            </c:ext>
          </c:extLst>
        </c:ser>
        <c:ser>
          <c:idx val="82"/>
          <c:order val="82"/>
          <c:tx>
            <c:strRef>
              <c:f>Sheet1!$A$84</c:f>
              <c:strCache>
                <c:ptCount val="1"/>
                <c:pt idx="0">
                  <c:v>Uruguay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Sheet1!$B$84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4-6848-4ABA-9C64-4018D624B77A}"/>
            </c:ext>
          </c:extLst>
        </c:ser>
        <c:ser>
          <c:idx val="83"/>
          <c:order val="83"/>
          <c:tx>
            <c:strRef>
              <c:f>Sheet1!$A$85</c:f>
              <c:strCache>
                <c:ptCount val="1"/>
                <c:pt idx="0">
                  <c:v>Burkina Faso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Sheet1!$B$85</c:f>
              <c:numCache>
                <c:formatCode>General</c:formatCode>
                <c:ptCount val="1"/>
                <c:pt idx="0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5-6848-4ABA-9C64-4018D624B77A}"/>
            </c:ext>
          </c:extLst>
        </c:ser>
        <c:ser>
          <c:idx val="84"/>
          <c:order val="84"/>
          <c:tx>
            <c:strRef>
              <c:f>Sheet1!$A$86</c:f>
              <c:strCache>
                <c:ptCount val="1"/>
                <c:pt idx="0">
                  <c:v>Bahamas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Sheet1!$B$86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6-6848-4ABA-9C64-4018D624B77A}"/>
            </c:ext>
          </c:extLst>
        </c:ser>
        <c:ser>
          <c:idx val="85"/>
          <c:order val="85"/>
          <c:tx>
            <c:strRef>
              <c:f>Sheet1!$A$87</c:f>
              <c:strCache>
                <c:ptCount val="1"/>
                <c:pt idx="0">
                  <c:v>Iran (Islamic Republic of)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Sheet1!$B$87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7-6848-4ABA-9C64-4018D624B77A}"/>
            </c:ext>
          </c:extLst>
        </c:ser>
        <c:ser>
          <c:idx val="86"/>
          <c:order val="86"/>
          <c:tx>
            <c:strRef>
              <c:f>Sheet1!$A$88</c:f>
              <c:strCache>
                <c:ptCount val="1"/>
                <c:pt idx="0">
                  <c:v>Antigua and Barbuda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Sheet1!$B$88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8-6848-4ABA-9C64-4018D624B77A}"/>
            </c:ext>
          </c:extLst>
        </c:ser>
        <c:ser>
          <c:idx val="87"/>
          <c:order val="87"/>
          <c:tx>
            <c:strRef>
              <c:f>Sheet1!$A$89</c:f>
              <c:strCache>
                <c:ptCount val="1"/>
                <c:pt idx="0">
                  <c:v>Armenia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Sheet1!$B$89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9-6848-4ABA-9C64-4018D624B77A}"/>
            </c:ext>
          </c:extLst>
        </c:ser>
        <c:ser>
          <c:idx val="88"/>
          <c:order val="88"/>
          <c:tx>
            <c:strRef>
              <c:f>Sheet1!$A$90</c:f>
              <c:strCache>
                <c:ptCount val="1"/>
                <c:pt idx="0">
                  <c:v>Barbados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Sheet1!$B$90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A-6848-4ABA-9C64-4018D624B77A}"/>
            </c:ext>
          </c:extLst>
        </c:ser>
        <c:ser>
          <c:idx val="89"/>
          <c:order val="89"/>
          <c:tx>
            <c:strRef>
              <c:f>Sheet1!$A$91</c:f>
              <c:strCache>
                <c:ptCount val="1"/>
                <c:pt idx="0">
                  <c:v>Belize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Sheet1!$B$91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B-6848-4ABA-9C64-4018D624B77A}"/>
            </c:ext>
          </c:extLst>
        </c:ser>
        <c:ser>
          <c:idx val="90"/>
          <c:order val="90"/>
          <c:tx>
            <c:strRef>
              <c:f>Sheet1!$A$92</c:f>
              <c:strCache>
                <c:ptCount val="1"/>
                <c:pt idx="0">
                  <c:v>Bhutan</c:v>
                </c:pt>
              </c:strCache>
            </c:strRef>
          </c:tx>
          <c:spPr>
            <a:solidFill>
              <a:schemeClr val="accent1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C-6848-4ABA-9C64-4018D624B77A}"/>
            </c:ext>
          </c:extLst>
        </c:ser>
        <c:ser>
          <c:idx val="91"/>
          <c:order val="91"/>
          <c:tx>
            <c:strRef>
              <c:f>Sheet1!$A$93</c:f>
              <c:strCache>
                <c:ptCount val="1"/>
                <c:pt idx="0">
                  <c:v>Brunei Darussalam</c:v>
                </c:pt>
              </c:strCache>
            </c:strRef>
          </c:tx>
          <c:spPr>
            <a:solidFill>
              <a:schemeClr val="accent2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Sheet1!$B$93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D-6848-4ABA-9C64-4018D624B77A}"/>
            </c:ext>
          </c:extLst>
        </c:ser>
        <c:ser>
          <c:idx val="92"/>
          <c:order val="92"/>
          <c:tx>
            <c:strRef>
              <c:f>Sheet1!$A$94</c:f>
              <c:strCache>
                <c:ptCount val="1"/>
                <c:pt idx="0">
                  <c:v>Congo</c:v>
                </c:pt>
              </c:strCache>
            </c:strRef>
          </c:tx>
          <c:spPr>
            <a:solidFill>
              <a:schemeClr val="accent3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Sheet1!$B$94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E-6848-4ABA-9C64-4018D624B77A}"/>
            </c:ext>
          </c:extLst>
        </c:ser>
        <c:ser>
          <c:idx val="93"/>
          <c:order val="93"/>
          <c:tx>
            <c:strRef>
              <c:f>Sheet1!$A$95</c:f>
              <c:strCache>
                <c:ptCount val="1"/>
                <c:pt idx="0">
                  <c:v>Cyprus</c:v>
                </c:pt>
              </c:strCache>
            </c:strRef>
          </c:tx>
          <c:spPr>
            <a:solidFill>
              <a:schemeClr val="accent4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Sheet1!$B$95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F-6848-4ABA-9C64-4018D624B77A}"/>
            </c:ext>
          </c:extLst>
        </c:ser>
        <c:ser>
          <c:idx val="94"/>
          <c:order val="94"/>
          <c:tx>
            <c:strRef>
              <c:f>Sheet1!$A$96</c:f>
              <c:strCache>
                <c:ptCount val="1"/>
                <c:pt idx="0">
                  <c:v>Djibouti</c:v>
                </c:pt>
              </c:strCache>
            </c:strRef>
          </c:tx>
          <c:spPr>
            <a:solidFill>
              <a:schemeClr val="accent5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Sheet1!$B$96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0-6848-4ABA-9C64-4018D624B77A}"/>
            </c:ext>
          </c:extLst>
        </c:ser>
        <c:ser>
          <c:idx val="95"/>
          <c:order val="95"/>
          <c:tx>
            <c:strRef>
              <c:f>Sheet1!$A$97</c:f>
              <c:strCache>
                <c:ptCount val="1"/>
                <c:pt idx="0">
                  <c:v>Dominica</c:v>
                </c:pt>
              </c:strCache>
            </c:strRef>
          </c:tx>
          <c:spPr>
            <a:solidFill>
              <a:schemeClr val="accent6">
                <a:lumMod val="70000"/>
                <a:lumOff val="3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Sheet1!$B$97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1-6848-4ABA-9C64-4018D624B77A}"/>
            </c:ext>
          </c:extLst>
        </c:ser>
        <c:ser>
          <c:idx val="96"/>
          <c:order val="96"/>
          <c:tx>
            <c:strRef>
              <c:f>Sheet1!$A$98</c:f>
              <c:strCache>
                <c:ptCount val="1"/>
                <c:pt idx="0">
                  <c:v>Gabon</c:v>
                </c:pt>
              </c:strCache>
            </c:strRef>
          </c:tx>
          <c:spPr>
            <a:solidFill>
              <a:schemeClr val="accent1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Sheet1!$B$98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2-6848-4ABA-9C64-4018D624B77A}"/>
            </c:ext>
          </c:extLst>
        </c:ser>
        <c:ser>
          <c:idx val="97"/>
          <c:order val="97"/>
          <c:tx>
            <c:strRef>
              <c:f>Sheet1!$A$99</c:f>
              <c:strCache>
                <c:ptCount val="1"/>
                <c:pt idx="0">
                  <c:v>Maldives</c:v>
                </c:pt>
              </c:strCache>
            </c:strRef>
          </c:tx>
          <c:spPr>
            <a:solidFill>
              <a:schemeClr val="accent2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Sheet1!$B$99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3-6848-4ABA-9C64-4018D624B77A}"/>
            </c:ext>
          </c:extLst>
        </c:ser>
        <c:ser>
          <c:idx val="98"/>
          <c:order val="98"/>
          <c:tx>
            <c:strRef>
              <c:f>Sheet1!$A$100</c:f>
              <c:strCache>
                <c:ptCount val="1"/>
                <c:pt idx="0">
                  <c:v>Montenegro</c:v>
                </c:pt>
              </c:strCache>
            </c:strRef>
          </c:tx>
          <c:spPr>
            <a:solidFill>
              <a:schemeClr val="accent3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Sheet1!$B$100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4-6848-4ABA-9C64-4018D624B77A}"/>
            </c:ext>
          </c:extLst>
        </c:ser>
        <c:ser>
          <c:idx val="99"/>
          <c:order val="99"/>
          <c:tx>
            <c:strRef>
              <c:f>Sheet1!$A$101</c:f>
              <c:strCache>
                <c:ptCount val="1"/>
                <c:pt idx="0">
                  <c:v>Saint Kitts and Nevis</c:v>
                </c:pt>
              </c:strCache>
            </c:strRef>
          </c:tx>
          <c:spPr>
            <a:solidFill>
              <a:schemeClr val="accent4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Sheet1!$B$101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5-6848-4ABA-9C64-4018D624B77A}"/>
            </c:ext>
          </c:extLst>
        </c:ser>
        <c:ser>
          <c:idx val="100"/>
          <c:order val="100"/>
          <c:tx>
            <c:strRef>
              <c:f>Sheet1!$A$102</c:f>
              <c:strCache>
                <c:ptCount val="1"/>
                <c:pt idx="0">
                  <c:v>Saint Lucia</c:v>
                </c:pt>
              </c:strCache>
            </c:strRef>
          </c:tx>
          <c:spPr>
            <a:solidFill>
              <a:schemeClr val="accent5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6-6848-4ABA-9C64-4018D624B77A}"/>
            </c:ext>
          </c:extLst>
        </c:ser>
        <c:ser>
          <c:idx val="101"/>
          <c:order val="101"/>
          <c:tx>
            <c:strRef>
              <c:f>Sheet1!$A$103</c:f>
              <c:strCache>
                <c:ptCount val="1"/>
                <c:pt idx="0">
                  <c:v>Seychelles</c:v>
                </c:pt>
              </c:strCache>
            </c:strRef>
          </c:tx>
          <c:spPr>
            <a:solidFill>
              <a:schemeClr val="accent6">
                <a:lumMod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Sheet1!$B$103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7-6848-4ABA-9C64-4018D624B77A}"/>
            </c:ext>
          </c:extLst>
        </c:ser>
        <c:ser>
          <c:idx val="102"/>
          <c:order val="102"/>
          <c:tx>
            <c:strRef>
              <c:f>Sheet1!$A$104</c:f>
              <c:strCache>
                <c:ptCount val="1"/>
                <c:pt idx="0">
                  <c:v>Tunisia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cat>
          <c:val>
            <c:numRef>
              <c:f>Sheet1!$B$104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8-6848-4ABA-9C64-4018D624B7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0414751"/>
        <c:axId val="400416671"/>
      </c:barChart>
      <c:catAx>
        <c:axId val="4004147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0416671"/>
        <c:crosses val="autoZero"/>
        <c:auto val="1"/>
        <c:lblAlgn val="ctr"/>
        <c:lblOffset val="100"/>
        <c:noMultiLvlLbl val="0"/>
      </c:catAx>
      <c:valAx>
        <c:axId val="400416671"/>
        <c:scaling>
          <c:orientation val="minMax"/>
          <c:max val="4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Number of People on PrEP During</a:t>
                </a:r>
                <a:r>
                  <a:rPr lang="en-US" baseline="0" dirty="0"/>
                  <a:t> 2024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04147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0521488641160438"/>
          <c:y val="2.2634507581242375E-2"/>
          <c:w val="0.6875387925513804"/>
          <c:h val="0.959985106426990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1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1" dirty="0"/>
              <a:t>Illustration:</a:t>
            </a:r>
            <a:r>
              <a:rPr lang="en-US" sz="1600" b="1" i="1" baseline="0" dirty="0"/>
              <a:t> Sliding scale for </a:t>
            </a:r>
            <a:r>
              <a:rPr lang="en-US" sz="1600" b="1" i="1" baseline="0" dirty="0" err="1"/>
              <a:t>PrEP</a:t>
            </a:r>
            <a:r>
              <a:rPr lang="en-US" sz="1600" b="1" i="1" baseline="0" dirty="0"/>
              <a:t> targets</a:t>
            </a:r>
            <a:endParaRPr lang="en-US" sz="1600" b="1" i="1" dirty="0"/>
          </a:p>
        </c:rich>
      </c:tx>
      <c:layout>
        <c:manualLayout>
          <c:xMode val="edge"/>
          <c:yMode val="edge"/>
          <c:x val="4.2536095306415493E-2"/>
          <c:y val="2.63163165997937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6836428283183298E-2"/>
          <c:y val="0.23102272389763298"/>
          <c:w val="0.48436002002168493"/>
          <c:h val="0.6357690546364031"/>
        </c:manualLayout>
      </c:layout>
      <c:area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Target (in % of sub-population)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Sheet1!$B$1:$C$1</c:f>
              <c:strCache>
                <c:ptCount val="2"/>
                <c:pt idx="0">
                  <c:v>Minimum</c:v>
                </c:pt>
                <c:pt idx="1">
                  <c:v>Maximum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27-4CA8-ACAC-3E71DC474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70677504"/>
        <c:axId val="489376047"/>
      </c:area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HIV incidence rate in %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Sheet1!$B$1:$C$1</c:f>
              <c:strCache>
                <c:ptCount val="2"/>
                <c:pt idx="0">
                  <c:v>Minimum</c:v>
                </c:pt>
                <c:pt idx="1">
                  <c:v>Maximum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0</c:v>
                </c:pt>
                <c:pt idx="1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727-4CA8-ACAC-3E71DC474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1935599"/>
        <c:axId val="531940879"/>
      </c:lineChart>
      <c:catAx>
        <c:axId val="5319355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31940879"/>
        <c:crosses val="autoZero"/>
        <c:auto val="1"/>
        <c:lblAlgn val="ctr"/>
        <c:lblOffset val="100"/>
        <c:noMultiLvlLbl val="0"/>
      </c:catAx>
      <c:valAx>
        <c:axId val="531940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rgbClr val="C00000"/>
                    </a:solidFill>
                  </a:rPr>
                  <a:t>HIV incidence rate in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rgbClr val="C0000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31935599"/>
        <c:crosses val="autoZero"/>
        <c:crossBetween val="between"/>
      </c:valAx>
      <c:valAx>
        <c:axId val="489376047"/>
        <c:scaling>
          <c:orientation val="minMax"/>
          <c:max val="10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chemeClr val="accent6"/>
                    </a:solidFill>
                  </a:rPr>
                  <a:t>Target (in % of sub-population)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accent6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70677504"/>
        <c:crosses val="max"/>
        <c:crossBetween val="between"/>
      </c:valAx>
      <c:catAx>
        <c:axId val="1770677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937604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80952416820013"/>
          <c:y val="0.4046975138035443"/>
          <c:w val="0.23532090570210293"/>
          <c:h val="0.446745289816675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C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Sex workers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Sheet1!$B$2</c:f>
              <c:numCache>
                <c:formatCode>#,##0</c:formatCode>
                <c:ptCount val="1"/>
                <c:pt idx="0">
                  <c:v>1467827.0274018941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B8-400A-BA35-0CD6F76DBE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MSM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Sheet1!$C$2</c:f>
              <c:numCache>
                <c:formatCode>#,##0</c:formatCode>
                <c:ptCount val="1"/>
                <c:pt idx="0">
                  <c:v>7304121.852113612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B8-400A-BA35-0CD6F76DBE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Transgender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Sheet1!$D$2</c:f>
              <c:numCache>
                <c:formatCode>#,##0</c:formatCode>
                <c:ptCount val="1"/>
                <c:pt idx="0">
                  <c:v>251111.60640708217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B8-400A-BA35-0CD6F76DBE9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PWID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Sheet1!$E$2</c:f>
              <c:numCache>
                <c:formatCode>#,##0</c:formatCode>
                <c:ptCount val="1"/>
                <c:pt idx="0">
                  <c:v>1353000.4017076371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EB8-400A-BA35-0CD6F76DBE9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AGYW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Sheet1!$F$2</c:f>
              <c:numCache>
                <c:formatCode>#,##0</c:formatCode>
                <c:ptCount val="1"/>
                <c:pt idx="0">
                  <c:v>2515703.6326067238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B8-400A-BA35-0CD6F76DBE9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ABYM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Sheet1!$G$2</c:f>
              <c:numCache>
                <c:formatCode>#,##0</c:formatCode>
                <c:ptCount val="1"/>
                <c:pt idx="0">
                  <c:v>78929.057912756776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EB8-400A-BA35-0CD6F76DBE9A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Female 25+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Sheet1!$H$2</c:f>
              <c:numCache>
                <c:formatCode>#,##0</c:formatCode>
                <c:ptCount val="1"/>
                <c:pt idx="0">
                  <c:v>3731978.7680410715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EB8-400A-BA35-0CD6F76DBE9A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Male 25+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  <c:pt idx="0">
                  <c:v>2030</c:v>
                </c:pt>
              </c:numCache>
            </c:numRef>
          </c:cat>
          <c:val>
            <c:numRef>
              <c:f>Sheet1!$I$2</c:f>
              <c:numCache>
                <c:formatCode>#,##0</c:formatCode>
                <c:ptCount val="1"/>
                <c:pt idx="0">
                  <c:v>2464569.3487625984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EB8-400A-BA35-0CD6F76DBE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9756432"/>
        <c:axId val="1509763632"/>
      </c:barChart>
      <c:catAx>
        <c:axId val="150975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9763632"/>
        <c:crosses val="autoZero"/>
        <c:auto val="1"/>
        <c:lblAlgn val="ctr"/>
        <c:lblOffset val="100"/>
        <c:noMultiLvlLbl val="0"/>
      </c:catAx>
      <c:valAx>
        <c:axId val="1509763632"/>
        <c:scaling>
          <c:orientation val="minMax"/>
          <c:max val="2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Person-Years of PrEP in LMIC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975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Cum Infections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Sheet1!$A$2:$A$440</c:f>
              <c:numCache>
                <c:formatCode>#,##0</c:formatCode>
                <c:ptCount val="439"/>
                <c:pt idx="0">
                  <c:v>3054</c:v>
                </c:pt>
                <c:pt idx="1">
                  <c:v>10940</c:v>
                </c:pt>
                <c:pt idx="2">
                  <c:v>14004</c:v>
                </c:pt>
                <c:pt idx="3">
                  <c:v>15540</c:v>
                </c:pt>
                <c:pt idx="4">
                  <c:v>21298</c:v>
                </c:pt>
                <c:pt idx="5">
                  <c:v>21958</c:v>
                </c:pt>
                <c:pt idx="6">
                  <c:v>23021</c:v>
                </c:pt>
                <c:pt idx="7">
                  <c:v>37203</c:v>
                </c:pt>
                <c:pt idx="8">
                  <c:v>42716</c:v>
                </c:pt>
                <c:pt idx="9">
                  <c:v>163093</c:v>
                </c:pt>
                <c:pt idx="10">
                  <c:v>176710</c:v>
                </c:pt>
                <c:pt idx="11">
                  <c:v>183684</c:v>
                </c:pt>
                <c:pt idx="12">
                  <c:v>254470</c:v>
                </c:pt>
                <c:pt idx="13">
                  <c:v>260694</c:v>
                </c:pt>
                <c:pt idx="14">
                  <c:v>446758</c:v>
                </c:pt>
                <c:pt idx="15">
                  <c:v>450502</c:v>
                </c:pt>
                <c:pt idx="16">
                  <c:v>490542</c:v>
                </c:pt>
                <c:pt idx="17">
                  <c:v>516780</c:v>
                </c:pt>
                <c:pt idx="18">
                  <c:v>591716</c:v>
                </c:pt>
                <c:pt idx="19">
                  <c:v>599913</c:v>
                </c:pt>
                <c:pt idx="20">
                  <c:v>618843</c:v>
                </c:pt>
                <c:pt idx="21">
                  <c:v>1215296</c:v>
                </c:pt>
                <c:pt idx="22">
                  <c:v>1282413</c:v>
                </c:pt>
                <c:pt idx="23">
                  <c:v>1398772</c:v>
                </c:pt>
                <c:pt idx="24">
                  <c:v>1399366</c:v>
                </c:pt>
                <c:pt idx="25">
                  <c:v>1412703</c:v>
                </c:pt>
                <c:pt idx="26">
                  <c:v>1454229</c:v>
                </c:pt>
                <c:pt idx="27">
                  <c:v>1480852</c:v>
                </c:pt>
                <c:pt idx="28">
                  <c:v>1499127</c:v>
                </c:pt>
                <c:pt idx="29">
                  <c:v>1499194</c:v>
                </c:pt>
                <c:pt idx="30">
                  <c:v>1502160</c:v>
                </c:pt>
                <c:pt idx="31">
                  <c:v>1512450</c:v>
                </c:pt>
                <c:pt idx="32">
                  <c:v>1526727</c:v>
                </c:pt>
                <c:pt idx="33">
                  <c:v>1527876</c:v>
                </c:pt>
                <c:pt idx="34">
                  <c:v>1531722</c:v>
                </c:pt>
                <c:pt idx="35">
                  <c:v>1538880</c:v>
                </c:pt>
                <c:pt idx="36">
                  <c:v>1548066</c:v>
                </c:pt>
                <c:pt idx="37">
                  <c:v>1559772</c:v>
                </c:pt>
                <c:pt idx="38">
                  <c:v>1576760</c:v>
                </c:pt>
                <c:pt idx="39">
                  <c:v>1578668</c:v>
                </c:pt>
                <c:pt idx="40">
                  <c:v>1579682</c:v>
                </c:pt>
                <c:pt idx="41">
                  <c:v>1582767</c:v>
                </c:pt>
                <c:pt idx="42">
                  <c:v>1589681</c:v>
                </c:pt>
                <c:pt idx="43">
                  <c:v>1590683</c:v>
                </c:pt>
                <c:pt idx="44">
                  <c:v>1602790</c:v>
                </c:pt>
                <c:pt idx="45">
                  <c:v>1604121</c:v>
                </c:pt>
                <c:pt idx="46">
                  <c:v>1607579</c:v>
                </c:pt>
                <c:pt idx="47">
                  <c:v>1743690</c:v>
                </c:pt>
                <c:pt idx="48">
                  <c:v>1792799</c:v>
                </c:pt>
                <c:pt idx="49">
                  <c:v>1798345</c:v>
                </c:pt>
                <c:pt idx="50">
                  <c:v>1800300</c:v>
                </c:pt>
                <c:pt idx="51">
                  <c:v>1806967</c:v>
                </c:pt>
                <c:pt idx="52">
                  <c:v>1836209</c:v>
                </c:pt>
                <c:pt idx="53">
                  <c:v>1839248</c:v>
                </c:pt>
                <c:pt idx="54">
                  <c:v>1842669</c:v>
                </c:pt>
                <c:pt idx="55">
                  <c:v>1860257</c:v>
                </c:pt>
                <c:pt idx="56">
                  <c:v>1862654</c:v>
                </c:pt>
                <c:pt idx="57">
                  <c:v>1883888</c:v>
                </c:pt>
                <c:pt idx="58">
                  <c:v>1928379</c:v>
                </c:pt>
                <c:pt idx="59">
                  <c:v>1942289</c:v>
                </c:pt>
                <c:pt idx="60">
                  <c:v>1988857</c:v>
                </c:pt>
                <c:pt idx="61">
                  <c:v>1989815</c:v>
                </c:pt>
                <c:pt idx="62">
                  <c:v>2051161</c:v>
                </c:pt>
                <c:pt idx="63">
                  <c:v>2083220</c:v>
                </c:pt>
                <c:pt idx="64">
                  <c:v>2111886</c:v>
                </c:pt>
                <c:pt idx="65">
                  <c:v>2113140</c:v>
                </c:pt>
                <c:pt idx="66">
                  <c:v>2373244</c:v>
                </c:pt>
                <c:pt idx="67">
                  <c:v>2376859</c:v>
                </c:pt>
                <c:pt idx="68">
                  <c:v>2380010</c:v>
                </c:pt>
                <c:pt idx="69">
                  <c:v>2405271</c:v>
                </c:pt>
                <c:pt idx="70">
                  <c:v>2408103</c:v>
                </c:pt>
                <c:pt idx="71">
                  <c:v>2421824</c:v>
                </c:pt>
                <c:pt idx="72">
                  <c:v>2426064</c:v>
                </c:pt>
                <c:pt idx="73">
                  <c:v>2436982</c:v>
                </c:pt>
                <c:pt idx="74">
                  <c:v>2438193</c:v>
                </c:pt>
                <c:pt idx="75">
                  <c:v>2438764</c:v>
                </c:pt>
                <c:pt idx="76">
                  <c:v>2438904</c:v>
                </c:pt>
                <c:pt idx="77">
                  <c:v>2442997</c:v>
                </c:pt>
                <c:pt idx="78">
                  <c:v>2449968</c:v>
                </c:pt>
                <c:pt idx="79">
                  <c:v>2455028</c:v>
                </c:pt>
                <c:pt idx="80">
                  <c:v>2477703</c:v>
                </c:pt>
                <c:pt idx="81">
                  <c:v>2480184</c:v>
                </c:pt>
                <c:pt idx="82">
                  <c:v>2517740</c:v>
                </c:pt>
                <c:pt idx="83">
                  <c:v>2521133</c:v>
                </c:pt>
                <c:pt idx="84">
                  <c:v>2527628</c:v>
                </c:pt>
                <c:pt idx="85">
                  <c:v>2567183</c:v>
                </c:pt>
                <c:pt idx="86">
                  <c:v>2567904</c:v>
                </c:pt>
                <c:pt idx="87">
                  <c:v>2592407</c:v>
                </c:pt>
                <c:pt idx="88">
                  <c:v>2601310</c:v>
                </c:pt>
                <c:pt idx="89">
                  <c:v>2615901</c:v>
                </c:pt>
                <c:pt idx="90">
                  <c:v>2616338</c:v>
                </c:pt>
                <c:pt idx="91">
                  <c:v>2617235</c:v>
                </c:pt>
                <c:pt idx="92">
                  <c:v>2731349</c:v>
                </c:pt>
                <c:pt idx="93">
                  <c:v>2735147</c:v>
                </c:pt>
                <c:pt idx="94">
                  <c:v>2787354</c:v>
                </c:pt>
                <c:pt idx="95">
                  <c:v>2796275</c:v>
                </c:pt>
                <c:pt idx="96">
                  <c:v>2877095</c:v>
                </c:pt>
                <c:pt idx="97">
                  <c:v>2877974</c:v>
                </c:pt>
                <c:pt idx="98">
                  <c:v>2878127</c:v>
                </c:pt>
                <c:pt idx="99">
                  <c:v>2883927</c:v>
                </c:pt>
                <c:pt idx="100">
                  <c:v>2893231</c:v>
                </c:pt>
                <c:pt idx="101">
                  <c:v>2968727</c:v>
                </c:pt>
                <c:pt idx="102">
                  <c:v>2981697</c:v>
                </c:pt>
                <c:pt idx="103">
                  <c:v>3077530</c:v>
                </c:pt>
                <c:pt idx="104">
                  <c:v>3078324</c:v>
                </c:pt>
                <c:pt idx="105">
                  <c:v>3118205</c:v>
                </c:pt>
                <c:pt idx="106">
                  <c:v>4280340</c:v>
                </c:pt>
                <c:pt idx="107">
                  <c:v>4284238</c:v>
                </c:pt>
                <c:pt idx="108">
                  <c:v>4290106</c:v>
                </c:pt>
                <c:pt idx="109">
                  <c:v>4348087</c:v>
                </c:pt>
                <c:pt idx="110">
                  <c:v>4549419</c:v>
                </c:pt>
                <c:pt idx="111">
                  <c:v>4549505</c:v>
                </c:pt>
                <c:pt idx="112">
                  <c:v>4550349</c:v>
                </c:pt>
                <c:pt idx="113">
                  <c:v>4557988</c:v>
                </c:pt>
                <c:pt idx="114">
                  <c:v>4567544</c:v>
                </c:pt>
                <c:pt idx="115">
                  <c:v>4571785</c:v>
                </c:pt>
                <c:pt idx="116">
                  <c:v>4576748</c:v>
                </c:pt>
                <c:pt idx="117">
                  <c:v>4673438</c:v>
                </c:pt>
                <c:pt idx="118">
                  <c:v>4674808</c:v>
                </c:pt>
                <c:pt idx="119">
                  <c:v>4685959</c:v>
                </c:pt>
                <c:pt idx="120">
                  <c:v>4802651</c:v>
                </c:pt>
                <c:pt idx="121">
                  <c:v>4817459</c:v>
                </c:pt>
                <c:pt idx="122">
                  <c:v>4937434</c:v>
                </c:pt>
                <c:pt idx="123">
                  <c:v>4937643</c:v>
                </c:pt>
                <c:pt idx="124">
                  <c:v>4974748</c:v>
                </c:pt>
                <c:pt idx="125">
                  <c:v>4996587</c:v>
                </c:pt>
                <c:pt idx="126">
                  <c:v>5009725</c:v>
                </c:pt>
                <c:pt idx="127">
                  <c:v>5012110</c:v>
                </c:pt>
                <c:pt idx="128">
                  <c:v>5012208</c:v>
                </c:pt>
                <c:pt idx="129">
                  <c:v>5036088</c:v>
                </c:pt>
                <c:pt idx="130">
                  <c:v>5250488</c:v>
                </c:pt>
                <c:pt idx="131">
                  <c:v>5250586</c:v>
                </c:pt>
                <c:pt idx="132">
                  <c:v>5310956</c:v>
                </c:pt>
                <c:pt idx="133">
                  <c:v>5317645</c:v>
                </c:pt>
                <c:pt idx="134">
                  <c:v>5336052</c:v>
                </c:pt>
                <c:pt idx="135">
                  <c:v>6137406</c:v>
                </c:pt>
                <c:pt idx="136">
                  <c:v>6142782</c:v>
                </c:pt>
                <c:pt idx="137">
                  <c:v>6210785</c:v>
                </c:pt>
                <c:pt idx="138">
                  <c:v>6328958</c:v>
                </c:pt>
                <c:pt idx="139">
                  <c:v>6331577</c:v>
                </c:pt>
                <c:pt idx="140">
                  <c:v>6354462</c:v>
                </c:pt>
                <c:pt idx="141">
                  <c:v>6356442</c:v>
                </c:pt>
                <c:pt idx="142">
                  <c:v>6357217</c:v>
                </c:pt>
                <c:pt idx="143">
                  <c:v>6357439</c:v>
                </c:pt>
                <c:pt idx="144">
                  <c:v>6364257</c:v>
                </c:pt>
                <c:pt idx="145">
                  <c:v>6366142</c:v>
                </c:pt>
                <c:pt idx="146">
                  <c:v>6366491</c:v>
                </c:pt>
                <c:pt idx="147">
                  <c:v>6369249</c:v>
                </c:pt>
                <c:pt idx="148">
                  <c:v>6394541</c:v>
                </c:pt>
                <c:pt idx="149">
                  <c:v>6856967</c:v>
                </c:pt>
                <c:pt idx="150">
                  <c:v>6858990</c:v>
                </c:pt>
                <c:pt idx="151">
                  <c:v>6861674</c:v>
                </c:pt>
                <c:pt idx="152">
                  <c:v>6880271</c:v>
                </c:pt>
                <c:pt idx="153">
                  <c:v>8289852</c:v>
                </c:pt>
                <c:pt idx="154">
                  <c:v>8294711</c:v>
                </c:pt>
                <c:pt idx="155">
                  <c:v>9610794</c:v>
                </c:pt>
                <c:pt idx="156">
                  <c:v>9622779</c:v>
                </c:pt>
                <c:pt idx="157">
                  <c:v>10011411</c:v>
                </c:pt>
                <c:pt idx="158">
                  <c:v>10053569</c:v>
                </c:pt>
                <c:pt idx="159">
                  <c:v>10055635</c:v>
                </c:pt>
                <c:pt idx="160">
                  <c:v>10055711</c:v>
                </c:pt>
                <c:pt idx="161">
                  <c:v>10058851</c:v>
                </c:pt>
                <c:pt idx="162">
                  <c:v>10066257</c:v>
                </c:pt>
                <c:pt idx="163">
                  <c:v>10112301</c:v>
                </c:pt>
                <c:pt idx="164">
                  <c:v>10113126</c:v>
                </c:pt>
                <c:pt idx="165">
                  <c:v>10241915</c:v>
                </c:pt>
                <c:pt idx="166">
                  <c:v>10256093</c:v>
                </c:pt>
                <c:pt idx="167">
                  <c:v>10277199</c:v>
                </c:pt>
                <c:pt idx="168">
                  <c:v>10277886</c:v>
                </c:pt>
                <c:pt idx="169">
                  <c:v>10279072</c:v>
                </c:pt>
                <c:pt idx="170">
                  <c:v>10279510</c:v>
                </c:pt>
                <c:pt idx="171">
                  <c:v>10319624</c:v>
                </c:pt>
                <c:pt idx="172">
                  <c:v>10330430</c:v>
                </c:pt>
                <c:pt idx="173">
                  <c:v>10331537</c:v>
                </c:pt>
                <c:pt idx="174">
                  <c:v>10332909</c:v>
                </c:pt>
                <c:pt idx="175">
                  <c:v>11112696</c:v>
                </c:pt>
                <c:pt idx="176">
                  <c:v>11116471</c:v>
                </c:pt>
                <c:pt idx="177">
                  <c:v>11150785</c:v>
                </c:pt>
                <c:pt idx="178">
                  <c:v>11176099</c:v>
                </c:pt>
                <c:pt idx="179">
                  <c:v>11176274</c:v>
                </c:pt>
                <c:pt idx="180">
                  <c:v>11176322</c:v>
                </c:pt>
                <c:pt idx="181">
                  <c:v>11191671</c:v>
                </c:pt>
                <c:pt idx="182">
                  <c:v>11209907</c:v>
                </c:pt>
                <c:pt idx="183">
                  <c:v>11211579</c:v>
                </c:pt>
                <c:pt idx="184">
                  <c:v>11341037</c:v>
                </c:pt>
                <c:pt idx="185">
                  <c:v>12799577</c:v>
                </c:pt>
                <c:pt idx="186">
                  <c:v>12809646</c:v>
                </c:pt>
                <c:pt idx="187">
                  <c:v>13018253</c:v>
                </c:pt>
                <c:pt idx="188">
                  <c:v>13022168</c:v>
                </c:pt>
                <c:pt idx="189">
                  <c:v>13184233</c:v>
                </c:pt>
                <c:pt idx="190">
                  <c:v>13185767</c:v>
                </c:pt>
                <c:pt idx="191">
                  <c:v>13250558</c:v>
                </c:pt>
                <c:pt idx="192">
                  <c:v>13253720</c:v>
                </c:pt>
                <c:pt idx="193">
                  <c:v>13352390</c:v>
                </c:pt>
                <c:pt idx="194">
                  <c:v>13383511</c:v>
                </c:pt>
                <c:pt idx="195">
                  <c:v>13398709</c:v>
                </c:pt>
                <c:pt idx="196">
                  <c:v>13413872</c:v>
                </c:pt>
                <c:pt idx="197">
                  <c:v>13450328</c:v>
                </c:pt>
                <c:pt idx="198">
                  <c:v>13451407</c:v>
                </c:pt>
                <c:pt idx="199">
                  <c:v>13454588</c:v>
                </c:pt>
                <c:pt idx="200">
                  <c:v>13461436</c:v>
                </c:pt>
                <c:pt idx="201">
                  <c:v>13471253</c:v>
                </c:pt>
                <c:pt idx="202">
                  <c:v>13841921</c:v>
                </c:pt>
                <c:pt idx="203">
                  <c:v>13854209</c:v>
                </c:pt>
                <c:pt idx="204">
                  <c:v>13960199</c:v>
                </c:pt>
                <c:pt idx="205">
                  <c:v>14088558</c:v>
                </c:pt>
                <c:pt idx="206">
                  <c:v>14088733</c:v>
                </c:pt>
                <c:pt idx="207">
                  <c:v>14092652</c:v>
                </c:pt>
                <c:pt idx="208">
                  <c:v>14094220</c:v>
                </c:pt>
                <c:pt idx="209">
                  <c:v>16298694</c:v>
                </c:pt>
                <c:pt idx="210">
                  <c:v>16385132</c:v>
                </c:pt>
                <c:pt idx="211">
                  <c:v>16410254</c:v>
                </c:pt>
                <c:pt idx="212">
                  <c:v>16418386</c:v>
                </c:pt>
                <c:pt idx="213">
                  <c:v>16418820</c:v>
                </c:pt>
                <c:pt idx="214">
                  <c:v>16445504</c:v>
                </c:pt>
                <c:pt idx="215">
                  <c:v>16458030</c:v>
                </c:pt>
                <c:pt idx="216">
                  <c:v>16458660</c:v>
                </c:pt>
                <c:pt idx="217">
                  <c:v>16459091</c:v>
                </c:pt>
                <c:pt idx="218">
                  <c:v>16460039</c:v>
                </c:pt>
                <c:pt idx="219">
                  <c:v>16762775</c:v>
                </c:pt>
                <c:pt idx="220">
                  <c:v>16782539</c:v>
                </c:pt>
                <c:pt idx="221">
                  <c:v>16793718</c:v>
                </c:pt>
                <c:pt idx="222">
                  <c:v>16799381</c:v>
                </c:pt>
                <c:pt idx="223">
                  <c:v>17095917</c:v>
                </c:pt>
                <c:pt idx="224">
                  <c:v>17178982</c:v>
                </c:pt>
                <c:pt idx="225">
                  <c:v>17187592</c:v>
                </c:pt>
                <c:pt idx="226">
                  <c:v>17300664</c:v>
                </c:pt>
                <c:pt idx="227">
                  <c:v>17332917</c:v>
                </c:pt>
                <c:pt idx="228">
                  <c:v>17345412</c:v>
                </c:pt>
                <c:pt idx="229">
                  <c:v>17345650</c:v>
                </c:pt>
                <c:pt idx="230">
                  <c:v>17347843</c:v>
                </c:pt>
                <c:pt idx="231">
                  <c:v>17367011</c:v>
                </c:pt>
                <c:pt idx="232">
                  <c:v>17537443</c:v>
                </c:pt>
                <c:pt idx="233">
                  <c:v>17840847</c:v>
                </c:pt>
                <c:pt idx="234">
                  <c:v>17853459</c:v>
                </c:pt>
                <c:pt idx="235">
                  <c:v>19083101</c:v>
                </c:pt>
                <c:pt idx="236">
                  <c:v>19219195</c:v>
                </c:pt>
                <c:pt idx="237">
                  <c:v>19226902</c:v>
                </c:pt>
                <c:pt idx="238">
                  <c:v>19239068</c:v>
                </c:pt>
                <c:pt idx="239">
                  <c:v>19240341</c:v>
                </c:pt>
                <c:pt idx="240">
                  <c:v>19247993</c:v>
                </c:pt>
                <c:pt idx="241">
                  <c:v>19255898</c:v>
                </c:pt>
                <c:pt idx="242">
                  <c:v>19256193</c:v>
                </c:pt>
                <c:pt idx="243">
                  <c:v>19290378</c:v>
                </c:pt>
                <c:pt idx="244">
                  <c:v>19360758</c:v>
                </c:pt>
                <c:pt idx="245">
                  <c:v>19362075</c:v>
                </c:pt>
                <c:pt idx="246">
                  <c:v>19460839</c:v>
                </c:pt>
                <c:pt idx="247">
                  <c:v>19477000</c:v>
                </c:pt>
                <c:pt idx="248">
                  <c:v>19477848</c:v>
                </c:pt>
                <c:pt idx="249">
                  <c:v>19478690</c:v>
                </c:pt>
                <c:pt idx="250">
                  <c:v>19491629</c:v>
                </c:pt>
                <c:pt idx="251">
                  <c:v>19567188</c:v>
                </c:pt>
                <c:pt idx="252">
                  <c:v>19634200</c:v>
                </c:pt>
                <c:pt idx="253">
                  <c:v>19634775</c:v>
                </c:pt>
                <c:pt idx="254">
                  <c:v>19710643</c:v>
                </c:pt>
                <c:pt idx="255">
                  <c:v>19765898</c:v>
                </c:pt>
                <c:pt idx="256">
                  <c:v>19765962</c:v>
                </c:pt>
                <c:pt idx="257">
                  <c:v>19841067</c:v>
                </c:pt>
                <c:pt idx="258">
                  <c:v>19855161</c:v>
                </c:pt>
                <c:pt idx="259">
                  <c:v>19863008</c:v>
                </c:pt>
                <c:pt idx="260">
                  <c:v>19864579</c:v>
                </c:pt>
                <c:pt idx="261">
                  <c:v>19894767</c:v>
                </c:pt>
                <c:pt idx="262">
                  <c:v>19934661</c:v>
                </c:pt>
                <c:pt idx="263">
                  <c:v>19936231</c:v>
                </c:pt>
                <c:pt idx="264">
                  <c:v>19971463</c:v>
                </c:pt>
                <c:pt idx="265">
                  <c:v>19998332</c:v>
                </c:pt>
                <c:pt idx="266">
                  <c:v>19998988</c:v>
                </c:pt>
                <c:pt idx="267">
                  <c:v>20003782</c:v>
                </c:pt>
                <c:pt idx="268">
                  <c:v>20017993</c:v>
                </c:pt>
                <c:pt idx="269">
                  <c:v>20098719</c:v>
                </c:pt>
                <c:pt idx="270">
                  <c:v>20249841</c:v>
                </c:pt>
                <c:pt idx="271">
                  <c:v>20253354</c:v>
                </c:pt>
                <c:pt idx="272">
                  <c:v>20254090</c:v>
                </c:pt>
                <c:pt idx="273">
                  <c:v>20466034</c:v>
                </c:pt>
                <c:pt idx="274">
                  <c:v>20515796</c:v>
                </c:pt>
                <c:pt idx="275">
                  <c:v>20516014</c:v>
                </c:pt>
                <c:pt idx="276">
                  <c:v>20522718</c:v>
                </c:pt>
                <c:pt idx="277">
                  <c:v>20555343</c:v>
                </c:pt>
                <c:pt idx="278">
                  <c:v>20834266</c:v>
                </c:pt>
                <c:pt idx="279">
                  <c:v>20834422</c:v>
                </c:pt>
                <c:pt idx="280">
                  <c:v>20836317</c:v>
                </c:pt>
                <c:pt idx="281">
                  <c:v>20890245</c:v>
                </c:pt>
                <c:pt idx="282">
                  <c:v>20890263</c:v>
                </c:pt>
                <c:pt idx="283">
                  <c:v>21105916</c:v>
                </c:pt>
                <c:pt idx="284">
                  <c:v>21131896</c:v>
                </c:pt>
                <c:pt idx="285">
                  <c:v>21279801</c:v>
                </c:pt>
                <c:pt idx="286">
                  <c:v>21296847</c:v>
                </c:pt>
                <c:pt idx="287">
                  <c:v>21297189</c:v>
                </c:pt>
                <c:pt idx="288">
                  <c:v>21309180</c:v>
                </c:pt>
                <c:pt idx="289">
                  <c:v>21357908</c:v>
                </c:pt>
                <c:pt idx="290">
                  <c:v>21359244</c:v>
                </c:pt>
                <c:pt idx="291">
                  <c:v>21359297</c:v>
                </c:pt>
                <c:pt idx="292">
                  <c:v>21717231</c:v>
                </c:pt>
                <c:pt idx="293">
                  <c:v>21720339</c:v>
                </c:pt>
                <c:pt idx="294">
                  <c:v>21722612</c:v>
                </c:pt>
                <c:pt idx="295">
                  <c:v>23206871</c:v>
                </c:pt>
                <c:pt idx="296">
                  <c:v>23384313</c:v>
                </c:pt>
                <c:pt idx="297">
                  <c:v>23403141</c:v>
                </c:pt>
                <c:pt idx="298">
                  <c:v>23423296</c:v>
                </c:pt>
                <c:pt idx="299">
                  <c:v>23423761</c:v>
                </c:pt>
                <c:pt idx="300">
                  <c:v>23442635</c:v>
                </c:pt>
                <c:pt idx="301">
                  <c:v>23444653</c:v>
                </c:pt>
                <c:pt idx="302">
                  <c:v>23558791</c:v>
                </c:pt>
                <c:pt idx="303">
                  <c:v>23666676</c:v>
                </c:pt>
                <c:pt idx="304">
                  <c:v>23754710</c:v>
                </c:pt>
                <c:pt idx="305">
                  <c:v>23913211</c:v>
                </c:pt>
                <c:pt idx="306">
                  <c:v>23916284</c:v>
                </c:pt>
                <c:pt idx="307">
                  <c:v>23922576</c:v>
                </c:pt>
                <c:pt idx="308">
                  <c:v>23922630</c:v>
                </c:pt>
                <c:pt idx="309">
                  <c:v>23923107</c:v>
                </c:pt>
                <c:pt idx="310">
                  <c:v>23953123</c:v>
                </c:pt>
                <c:pt idx="311">
                  <c:v>24031533</c:v>
                </c:pt>
                <c:pt idx="312">
                  <c:v>24613545</c:v>
                </c:pt>
                <c:pt idx="313">
                  <c:v>24668370</c:v>
                </c:pt>
                <c:pt idx="314">
                  <c:v>24707091</c:v>
                </c:pt>
                <c:pt idx="315">
                  <c:v>24713195</c:v>
                </c:pt>
                <c:pt idx="316">
                  <c:v>24720007</c:v>
                </c:pt>
                <c:pt idx="317">
                  <c:v>24734002</c:v>
                </c:pt>
                <c:pt idx="318">
                  <c:v>24840218</c:v>
                </c:pt>
                <c:pt idx="319">
                  <c:v>24873738</c:v>
                </c:pt>
                <c:pt idx="320">
                  <c:v>24901506</c:v>
                </c:pt>
                <c:pt idx="321">
                  <c:v>24902721</c:v>
                </c:pt>
                <c:pt idx="322">
                  <c:v>25036773</c:v>
                </c:pt>
                <c:pt idx="323">
                  <c:v>25041425</c:v>
                </c:pt>
                <c:pt idx="324">
                  <c:v>25049530</c:v>
                </c:pt>
                <c:pt idx="325">
                  <c:v>25192563</c:v>
                </c:pt>
                <c:pt idx="326">
                  <c:v>25462952</c:v>
                </c:pt>
                <c:pt idx="327">
                  <c:v>25493476</c:v>
                </c:pt>
                <c:pt idx="328">
                  <c:v>25608681</c:v>
                </c:pt>
                <c:pt idx="329">
                  <c:v>25656792</c:v>
                </c:pt>
                <c:pt idx="330">
                  <c:v>25910737</c:v>
                </c:pt>
                <c:pt idx="331">
                  <c:v>26061885</c:v>
                </c:pt>
                <c:pt idx="332">
                  <c:v>26082771</c:v>
                </c:pt>
                <c:pt idx="333">
                  <c:v>26116394</c:v>
                </c:pt>
                <c:pt idx="334">
                  <c:v>26192568</c:v>
                </c:pt>
                <c:pt idx="335">
                  <c:v>26203617</c:v>
                </c:pt>
                <c:pt idx="336">
                  <c:v>26204374</c:v>
                </c:pt>
                <c:pt idx="337">
                  <c:v>26208166</c:v>
                </c:pt>
                <c:pt idx="338">
                  <c:v>26221969</c:v>
                </c:pt>
                <c:pt idx="339">
                  <c:v>26228168</c:v>
                </c:pt>
                <c:pt idx="340">
                  <c:v>26373279</c:v>
                </c:pt>
                <c:pt idx="341">
                  <c:v>26395724</c:v>
                </c:pt>
                <c:pt idx="342">
                  <c:v>26395802</c:v>
                </c:pt>
                <c:pt idx="343">
                  <c:v>26416722</c:v>
                </c:pt>
                <c:pt idx="344">
                  <c:v>26440139</c:v>
                </c:pt>
                <c:pt idx="345">
                  <c:v>26530064</c:v>
                </c:pt>
                <c:pt idx="346">
                  <c:v>26708808</c:v>
                </c:pt>
                <c:pt idx="347">
                  <c:v>26713870</c:v>
                </c:pt>
                <c:pt idx="348">
                  <c:v>26714117</c:v>
                </c:pt>
                <c:pt idx="349">
                  <c:v>26721513</c:v>
                </c:pt>
                <c:pt idx="350">
                  <c:v>26745278</c:v>
                </c:pt>
                <c:pt idx="351">
                  <c:v>26784940</c:v>
                </c:pt>
                <c:pt idx="352">
                  <c:v>26797064</c:v>
                </c:pt>
                <c:pt idx="353">
                  <c:v>26856678</c:v>
                </c:pt>
                <c:pt idx="354">
                  <c:v>26857517</c:v>
                </c:pt>
                <c:pt idx="355">
                  <c:v>27039523</c:v>
                </c:pt>
                <c:pt idx="356">
                  <c:v>27040469</c:v>
                </c:pt>
                <c:pt idx="357">
                  <c:v>27042809</c:v>
                </c:pt>
                <c:pt idx="358">
                  <c:v>34851117</c:v>
                </c:pt>
                <c:pt idx="359">
                  <c:v>34859775</c:v>
                </c:pt>
                <c:pt idx="360">
                  <c:v>35304007</c:v>
                </c:pt>
                <c:pt idx="361">
                  <c:v>35306590</c:v>
                </c:pt>
                <c:pt idx="362">
                  <c:v>35307903</c:v>
                </c:pt>
                <c:pt idx="363">
                  <c:v>35313987</c:v>
                </c:pt>
                <c:pt idx="364">
                  <c:v>35355427</c:v>
                </c:pt>
                <c:pt idx="365">
                  <c:v>35410253</c:v>
                </c:pt>
                <c:pt idx="366">
                  <c:v>35463279</c:v>
                </c:pt>
                <c:pt idx="367">
                  <c:v>35536996</c:v>
                </c:pt>
                <c:pt idx="368">
                  <c:v>35543070</c:v>
                </c:pt>
                <c:pt idx="369">
                  <c:v>35557998</c:v>
                </c:pt>
                <c:pt idx="370">
                  <c:v>35578141</c:v>
                </c:pt>
                <c:pt idx="371">
                  <c:v>35602314</c:v>
                </c:pt>
                <c:pt idx="372">
                  <c:v>35602685</c:v>
                </c:pt>
                <c:pt idx="373">
                  <c:v>35604335</c:v>
                </c:pt>
                <c:pt idx="374">
                  <c:v>35607695</c:v>
                </c:pt>
                <c:pt idx="375">
                  <c:v>35607983</c:v>
                </c:pt>
                <c:pt idx="376">
                  <c:v>35613133</c:v>
                </c:pt>
                <c:pt idx="377">
                  <c:v>35631972</c:v>
                </c:pt>
                <c:pt idx="378">
                  <c:v>35699528</c:v>
                </c:pt>
                <c:pt idx="379">
                  <c:v>35892915</c:v>
                </c:pt>
                <c:pt idx="380">
                  <c:v>35898780</c:v>
                </c:pt>
                <c:pt idx="381">
                  <c:v>35920997</c:v>
                </c:pt>
                <c:pt idx="382">
                  <c:v>35952237</c:v>
                </c:pt>
                <c:pt idx="383">
                  <c:v>36113309</c:v>
                </c:pt>
                <c:pt idx="384">
                  <c:v>36137868</c:v>
                </c:pt>
                <c:pt idx="385">
                  <c:v>36154819</c:v>
                </c:pt>
                <c:pt idx="386">
                  <c:v>36403179</c:v>
                </c:pt>
                <c:pt idx="387">
                  <c:v>36405010</c:v>
                </c:pt>
                <c:pt idx="388">
                  <c:v>36495533</c:v>
                </c:pt>
                <c:pt idx="389">
                  <c:v>36497631</c:v>
                </c:pt>
                <c:pt idx="390">
                  <c:v>36508566</c:v>
                </c:pt>
                <c:pt idx="391">
                  <c:v>36551147</c:v>
                </c:pt>
                <c:pt idx="392">
                  <c:v>36555769</c:v>
                </c:pt>
                <c:pt idx="393">
                  <c:v>36591283</c:v>
                </c:pt>
                <c:pt idx="394">
                  <c:v>36696270</c:v>
                </c:pt>
                <c:pt idx="395">
                  <c:v>46436670</c:v>
                </c:pt>
                <c:pt idx="396">
                  <c:v>46852431</c:v>
                </c:pt>
                <c:pt idx="397">
                  <c:v>46881902</c:v>
                </c:pt>
                <c:pt idx="398">
                  <c:v>46888111</c:v>
                </c:pt>
                <c:pt idx="399">
                  <c:v>46973153</c:v>
                </c:pt>
                <c:pt idx="400">
                  <c:v>47254622</c:v>
                </c:pt>
                <c:pt idx="401">
                  <c:v>47280852</c:v>
                </c:pt>
                <c:pt idx="402">
                  <c:v>47673723</c:v>
                </c:pt>
                <c:pt idx="403">
                  <c:v>47799277</c:v>
                </c:pt>
                <c:pt idx="404">
                  <c:v>47849798</c:v>
                </c:pt>
                <c:pt idx="405">
                  <c:v>47852712</c:v>
                </c:pt>
                <c:pt idx="406">
                  <c:v>48872312</c:v>
                </c:pt>
                <c:pt idx="407">
                  <c:v>48994253</c:v>
                </c:pt>
                <c:pt idx="408">
                  <c:v>48995842</c:v>
                </c:pt>
                <c:pt idx="409">
                  <c:v>49164888</c:v>
                </c:pt>
                <c:pt idx="410">
                  <c:v>49183301</c:v>
                </c:pt>
                <c:pt idx="411">
                  <c:v>49389285</c:v>
                </c:pt>
                <c:pt idx="412">
                  <c:v>49488446</c:v>
                </c:pt>
                <c:pt idx="413">
                  <c:v>49734947</c:v>
                </c:pt>
                <c:pt idx="414">
                  <c:v>49844738</c:v>
                </c:pt>
                <c:pt idx="415">
                  <c:v>49846288</c:v>
                </c:pt>
                <c:pt idx="416">
                  <c:v>49900239</c:v>
                </c:pt>
                <c:pt idx="417">
                  <c:v>49941613</c:v>
                </c:pt>
                <c:pt idx="418">
                  <c:v>49941781</c:v>
                </c:pt>
                <c:pt idx="419">
                  <c:v>52102205</c:v>
                </c:pt>
                <c:pt idx="420">
                  <c:v>52104850</c:v>
                </c:pt>
                <c:pt idx="421">
                  <c:v>52984581</c:v>
                </c:pt>
                <c:pt idx="422">
                  <c:v>53006833</c:v>
                </c:pt>
                <c:pt idx="423">
                  <c:v>53178365</c:v>
                </c:pt>
                <c:pt idx="424">
                  <c:v>53254511</c:v>
                </c:pt>
                <c:pt idx="425">
                  <c:v>53257741</c:v>
                </c:pt>
                <c:pt idx="426">
                  <c:v>53282810</c:v>
                </c:pt>
                <c:pt idx="427">
                  <c:v>53612195</c:v>
                </c:pt>
                <c:pt idx="428">
                  <c:v>53612866</c:v>
                </c:pt>
                <c:pt idx="429">
                  <c:v>53613215</c:v>
                </c:pt>
                <c:pt idx="430">
                  <c:v>53619263</c:v>
                </c:pt>
                <c:pt idx="431">
                  <c:v>53653451</c:v>
                </c:pt>
                <c:pt idx="432">
                  <c:v>53842658</c:v>
                </c:pt>
                <c:pt idx="433">
                  <c:v>54084029</c:v>
                </c:pt>
                <c:pt idx="434">
                  <c:v>54120966</c:v>
                </c:pt>
                <c:pt idx="435">
                  <c:v>56690792</c:v>
                </c:pt>
                <c:pt idx="436">
                  <c:v>56841846</c:v>
                </c:pt>
                <c:pt idx="437">
                  <c:v>56920299</c:v>
                </c:pt>
                <c:pt idx="438">
                  <c:v>56976653</c:v>
                </c:pt>
              </c:numCache>
            </c:numRef>
          </c:xVal>
          <c:yVal>
            <c:numRef>
              <c:f>Sheet1!$B$2:$B$440</c:f>
              <c:numCache>
                <c:formatCode>#,##0</c:formatCode>
                <c:ptCount val="439"/>
                <c:pt idx="0">
                  <c:v>3972</c:v>
                </c:pt>
                <c:pt idx="1">
                  <c:v>11840</c:v>
                </c:pt>
                <c:pt idx="2">
                  <c:v>14022</c:v>
                </c:pt>
                <c:pt idx="3">
                  <c:v>14557</c:v>
                </c:pt>
                <c:pt idx="4">
                  <c:v>15963</c:v>
                </c:pt>
                <c:pt idx="5">
                  <c:v>16112</c:v>
                </c:pt>
                <c:pt idx="6">
                  <c:v>16345</c:v>
                </c:pt>
                <c:pt idx="7">
                  <c:v>17737</c:v>
                </c:pt>
                <c:pt idx="8">
                  <c:v>18477</c:v>
                </c:pt>
                <c:pt idx="9">
                  <c:v>28162</c:v>
                </c:pt>
                <c:pt idx="10">
                  <c:v>29248</c:v>
                </c:pt>
                <c:pt idx="11">
                  <c:v>29695</c:v>
                </c:pt>
                <c:pt idx="12">
                  <c:v>34614</c:v>
                </c:pt>
                <c:pt idx="13">
                  <c:v>35204</c:v>
                </c:pt>
                <c:pt idx="14">
                  <c:v>52129</c:v>
                </c:pt>
                <c:pt idx="15">
                  <c:v>52423</c:v>
                </c:pt>
                <c:pt idx="16">
                  <c:v>55141</c:v>
                </c:pt>
                <c:pt idx="17">
                  <c:v>56750</c:v>
                </c:pt>
                <c:pt idx="18">
                  <c:v>61508</c:v>
                </c:pt>
                <c:pt idx="19">
                  <c:v>61814</c:v>
                </c:pt>
                <c:pt idx="20">
                  <c:v>62960</c:v>
                </c:pt>
                <c:pt idx="21">
                  <c:v>86802</c:v>
                </c:pt>
                <c:pt idx="22">
                  <c:v>89391</c:v>
                </c:pt>
                <c:pt idx="23">
                  <c:v>94004</c:v>
                </c:pt>
                <c:pt idx="24">
                  <c:v>94026</c:v>
                </c:pt>
                <c:pt idx="25">
                  <c:v>94553</c:v>
                </c:pt>
                <c:pt idx="26">
                  <c:v>95792</c:v>
                </c:pt>
                <c:pt idx="27">
                  <c:v>96583</c:v>
                </c:pt>
                <c:pt idx="28">
                  <c:v>97304</c:v>
                </c:pt>
                <c:pt idx="29">
                  <c:v>97306</c:v>
                </c:pt>
                <c:pt idx="30">
                  <c:v>97391</c:v>
                </c:pt>
                <c:pt idx="31">
                  <c:v>97707</c:v>
                </c:pt>
                <c:pt idx="32">
                  <c:v>98248</c:v>
                </c:pt>
                <c:pt idx="33">
                  <c:v>98282</c:v>
                </c:pt>
                <c:pt idx="34">
                  <c:v>98425</c:v>
                </c:pt>
                <c:pt idx="35">
                  <c:v>98644</c:v>
                </c:pt>
                <c:pt idx="36">
                  <c:v>98867</c:v>
                </c:pt>
                <c:pt idx="37">
                  <c:v>99217</c:v>
                </c:pt>
                <c:pt idx="38">
                  <c:v>99686</c:v>
                </c:pt>
                <c:pt idx="39">
                  <c:v>99738</c:v>
                </c:pt>
                <c:pt idx="40">
                  <c:v>99761</c:v>
                </c:pt>
                <c:pt idx="41">
                  <c:v>99848</c:v>
                </c:pt>
                <c:pt idx="42">
                  <c:v>100029</c:v>
                </c:pt>
                <c:pt idx="43">
                  <c:v>100051</c:v>
                </c:pt>
                <c:pt idx="44">
                  <c:v>100326</c:v>
                </c:pt>
                <c:pt idx="45">
                  <c:v>100356</c:v>
                </c:pt>
                <c:pt idx="46">
                  <c:v>100428</c:v>
                </c:pt>
                <c:pt idx="47">
                  <c:v>103341</c:v>
                </c:pt>
                <c:pt idx="48">
                  <c:v>104445</c:v>
                </c:pt>
                <c:pt idx="49">
                  <c:v>104569</c:v>
                </c:pt>
                <c:pt idx="50">
                  <c:v>104602</c:v>
                </c:pt>
                <c:pt idx="51">
                  <c:v>104741</c:v>
                </c:pt>
                <c:pt idx="52">
                  <c:v>105408</c:v>
                </c:pt>
                <c:pt idx="53">
                  <c:v>105477</c:v>
                </c:pt>
                <c:pt idx="54">
                  <c:v>105539</c:v>
                </c:pt>
                <c:pt idx="55">
                  <c:v>105835</c:v>
                </c:pt>
                <c:pt idx="56">
                  <c:v>105884</c:v>
                </c:pt>
                <c:pt idx="57">
                  <c:v>106316</c:v>
                </c:pt>
                <c:pt idx="58">
                  <c:v>107015</c:v>
                </c:pt>
                <c:pt idx="59">
                  <c:v>107308</c:v>
                </c:pt>
                <c:pt idx="60">
                  <c:v>108016</c:v>
                </c:pt>
                <c:pt idx="61">
                  <c:v>108032</c:v>
                </c:pt>
                <c:pt idx="62">
                  <c:v>109227</c:v>
                </c:pt>
                <c:pt idx="63">
                  <c:v>109789</c:v>
                </c:pt>
                <c:pt idx="64">
                  <c:v>110260</c:v>
                </c:pt>
                <c:pt idx="65">
                  <c:v>110280</c:v>
                </c:pt>
                <c:pt idx="66">
                  <c:v>114436</c:v>
                </c:pt>
                <c:pt idx="67">
                  <c:v>114497</c:v>
                </c:pt>
                <c:pt idx="68">
                  <c:v>114548</c:v>
                </c:pt>
                <c:pt idx="69">
                  <c:v>114978</c:v>
                </c:pt>
                <c:pt idx="70">
                  <c:v>115026</c:v>
                </c:pt>
                <c:pt idx="71">
                  <c:v>115256</c:v>
                </c:pt>
                <c:pt idx="72">
                  <c:v>115318</c:v>
                </c:pt>
                <c:pt idx="73">
                  <c:v>115503</c:v>
                </c:pt>
                <c:pt idx="74">
                  <c:v>115523</c:v>
                </c:pt>
                <c:pt idx="75">
                  <c:v>115532</c:v>
                </c:pt>
                <c:pt idx="76">
                  <c:v>115534</c:v>
                </c:pt>
                <c:pt idx="77">
                  <c:v>115592</c:v>
                </c:pt>
                <c:pt idx="78">
                  <c:v>115708</c:v>
                </c:pt>
                <c:pt idx="79">
                  <c:v>115783</c:v>
                </c:pt>
                <c:pt idx="80">
                  <c:v>116127</c:v>
                </c:pt>
                <c:pt idx="81">
                  <c:v>116164</c:v>
                </c:pt>
                <c:pt idx="82">
                  <c:v>116705</c:v>
                </c:pt>
                <c:pt idx="83">
                  <c:v>116753</c:v>
                </c:pt>
                <c:pt idx="84">
                  <c:v>116845</c:v>
                </c:pt>
                <c:pt idx="85">
                  <c:v>117376</c:v>
                </c:pt>
                <c:pt idx="86">
                  <c:v>117386</c:v>
                </c:pt>
                <c:pt idx="87">
                  <c:v>117751</c:v>
                </c:pt>
                <c:pt idx="88">
                  <c:v>117861</c:v>
                </c:pt>
                <c:pt idx="89">
                  <c:v>118067</c:v>
                </c:pt>
                <c:pt idx="90">
                  <c:v>118073</c:v>
                </c:pt>
                <c:pt idx="91">
                  <c:v>118085</c:v>
                </c:pt>
                <c:pt idx="92">
                  <c:v>119657</c:v>
                </c:pt>
                <c:pt idx="93">
                  <c:v>119713</c:v>
                </c:pt>
                <c:pt idx="94">
                  <c:v>120381</c:v>
                </c:pt>
                <c:pt idx="95">
                  <c:v>120497</c:v>
                </c:pt>
                <c:pt idx="96">
                  <c:v>121544</c:v>
                </c:pt>
                <c:pt idx="97">
                  <c:v>121556</c:v>
                </c:pt>
                <c:pt idx="98">
                  <c:v>121558</c:v>
                </c:pt>
                <c:pt idx="99">
                  <c:v>121631</c:v>
                </c:pt>
                <c:pt idx="100">
                  <c:v>121739</c:v>
                </c:pt>
                <c:pt idx="101">
                  <c:v>122631</c:v>
                </c:pt>
                <c:pt idx="102">
                  <c:v>122802</c:v>
                </c:pt>
                <c:pt idx="103">
                  <c:v>124129</c:v>
                </c:pt>
                <c:pt idx="104">
                  <c:v>124139</c:v>
                </c:pt>
                <c:pt idx="105">
                  <c:v>124686</c:v>
                </c:pt>
                <c:pt idx="106">
                  <c:v>139365</c:v>
                </c:pt>
                <c:pt idx="107">
                  <c:v>139414</c:v>
                </c:pt>
                <c:pt idx="108">
                  <c:v>139469</c:v>
                </c:pt>
                <c:pt idx="109">
                  <c:v>140090</c:v>
                </c:pt>
                <c:pt idx="110">
                  <c:v>142687</c:v>
                </c:pt>
                <c:pt idx="111">
                  <c:v>142688</c:v>
                </c:pt>
                <c:pt idx="112">
                  <c:v>142698</c:v>
                </c:pt>
                <c:pt idx="113">
                  <c:v>142787</c:v>
                </c:pt>
                <c:pt idx="114">
                  <c:v>142890</c:v>
                </c:pt>
                <c:pt idx="115">
                  <c:v>142930</c:v>
                </c:pt>
                <c:pt idx="116">
                  <c:v>142983</c:v>
                </c:pt>
                <c:pt idx="117">
                  <c:v>144079</c:v>
                </c:pt>
                <c:pt idx="118">
                  <c:v>144094</c:v>
                </c:pt>
                <c:pt idx="119">
                  <c:v>144220</c:v>
                </c:pt>
                <c:pt idx="120">
                  <c:v>145489</c:v>
                </c:pt>
                <c:pt idx="121">
                  <c:v>145642</c:v>
                </c:pt>
                <c:pt idx="122">
                  <c:v>146932</c:v>
                </c:pt>
                <c:pt idx="123">
                  <c:v>146934</c:v>
                </c:pt>
                <c:pt idx="124">
                  <c:v>147336</c:v>
                </c:pt>
                <c:pt idx="125">
                  <c:v>147572</c:v>
                </c:pt>
                <c:pt idx="126">
                  <c:v>147711</c:v>
                </c:pt>
                <c:pt idx="127">
                  <c:v>147736</c:v>
                </c:pt>
                <c:pt idx="128">
                  <c:v>147737</c:v>
                </c:pt>
                <c:pt idx="129">
                  <c:v>147969</c:v>
                </c:pt>
                <c:pt idx="130">
                  <c:v>150047</c:v>
                </c:pt>
                <c:pt idx="131">
                  <c:v>150048</c:v>
                </c:pt>
                <c:pt idx="132">
                  <c:v>150628</c:v>
                </c:pt>
                <c:pt idx="133">
                  <c:v>150692</c:v>
                </c:pt>
                <c:pt idx="134">
                  <c:v>150872</c:v>
                </c:pt>
                <c:pt idx="135">
                  <c:v>157724</c:v>
                </c:pt>
                <c:pt idx="136">
                  <c:v>157778</c:v>
                </c:pt>
                <c:pt idx="137">
                  <c:v>158434</c:v>
                </c:pt>
                <c:pt idx="138">
                  <c:v>159457</c:v>
                </c:pt>
                <c:pt idx="139">
                  <c:v>159478</c:v>
                </c:pt>
                <c:pt idx="140">
                  <c:v>159691</c:v>
                </c:pt>
                <c:pt idx="141">
                  <c:v>159709</c:v>
                </c:pt>
                <c:pt idx="142">
                  <c:v>159716</c:v>
                </c:pt>
                <c:pt idx="143">
                  <c:v>159718</c:v>
                </c:pt>
                <c:pt idx="144">
                  <c:v>159779</c:v>
                </c:pt>
                <c:pt idx="145">
                  <c:v>159794</c:v>
                </c:pt>
                <c:pt idx="146">
                  <c:v>159797</c:v>
                </c:pt>
                <c:pt idx="147">
                  <c:v>159821</c:v>
                </c:pt>
                <c:pt idx="148">
                  <c:v>160037</c:v>
                </c:pt>
                <c:pt idx="149">
                  <c:v>163716</c:v>
                </c:pt>
                <c:pt idx="150">
                  <c:v>163732</c:v>
                </c:pt>
                <c:pt idx="151">
                  <c:v>163755</c:v>
                </c:pt>
                <c:pt idx="152">
                  <c:v>163902</c:v>
                </c:pt>
                <c:pt idx="153">
                  <c:v>174821</c:v>
                </c:pt>
                <c:pt idx="154">
                  <c:v>174862</c:v>
                </c:pt>
                <c:pt idx="155">
                  <c:v>185733</c:v>
                </c:pt>
                <c:pt idx="156">
                  <c:v>185812</c:v>
                </c:pt>
                <c:pt idx="157">
                  <c:v>188964</c:v>
                </c:pt>
                <c:pt idx="158">
                  <c:v>189249</c:v>
                </c:pt>
                <c:pt idx="159">
                  <c:v>189264</c:v>
                </c:pt>
                <c:pt idx="160">
                  <c:v>189264.48235199999</c:v>
                </c:pt>
                <c:pt idx="161">
                  <c:v>189287.48235199999</c:v>
                </c:pt>
                <c:pt idx="162">
                  <c:v>189342.48235199999</c:v>
                </c:pt>
                <c:pt idx="163">
                  <c:v>189673.48235199999</c:v>
                </c:pt>
                <c:pt idx="164">
                  <c:v>189679.48235199999</c:v>
                </c:pt>
                <c:pt idx="165">
                  <c:v>190601.48235199999</c:v>
                </c:pt>
                <c:pt idx="166">
                  <c:v>190702.48235199999</c:v>
                </c:pt>
                <c:pt idx="167">
                  <c:v>190850.48235199999</c:v>
                </c:pt>
                <c:pt idx="168">
                  <c:v>190854.48235199999</c:v>
                </c:pt>
                <c:pt idx="169">
                  <c:v>190862.48235199999</c:v>
                </c:pt>
                <c:pt idx="170">
                  <c:v>190865.48235199999</c:v>
                </c:pt>
                <c:pt idx="171">
                  <c:v>191130.48235199999</c:v>
                </c:pt>
                <c:pt idx="172">
                  <c:v>191202.48235199999</c:v>
                </c:pt>
                <c:pt idx="173">
                  <c:v>191209.48235199999</c:v>
                </c:pt>
                <c:pt idx="174">
                  <c:v>191217.48235199999</c:v>
                </c:pt>
                <c:pt idx="175">
                  <c:v>195905.48235199999</c:v>
                </c:pt>
                <c:pt idx="176">
                  <c:v>195927.48235199999</c:v>
                </c:pt>
                <c:pt idx="177">
                  <c:v>196127.48235199999</c:v>
                </c:pt>
                <c:pt idx="178">
                  <c:v>196274.48235199999</c:v>
                </c:pt>
                <c:pt idx="179">
                  <c:v>196275.455675</c:v>
                </c:pt>
                <c:pt idx="180">
                  <c:v>196275.75289200002</c:v>
                </c:pt>
                <c:pt idx="181">
                  <c:v>196365.75289200002</c:v>
                </c:pt>
                <c:pt idx="182">
                  <c:v>196479.75289200002</c:v>
                </c:pt>
                <c:pt idx="183">
                  <c:v>196489.75289200002</c:v>
                </c:pt>
                <c:pt idx="184">
                  <c:v>197227.75289200002</c:v>
                </c:pt>
                <c:pt idx="185">
                  <c:v>205812.75289200002</c:v>
                </c:pt>
                <c:pt idx="186">
                  <c:v>205869.75289200002</c:v>
                </c:pt>
                <c:pt idx="187">
                  <c:v>207000.75289200002</c:v>
                </c:pt>
                <c:pt idx="188">
                  <c:v>207022.75289200002</c:v>
                </c:pt>
                <c:pt idx="189">
                  <c:v>207959.75289200002</c:v>
                </c:pt>
                <c:pt idx="190">
                  <c:v>207967.75289200002</c:v>
                </c:pt>
                <c:pt idx="191">
                  <c:v>208340.75289200002</c:v>
                </c:pt>
                <c:pt idx="192">
                  <c:v>208358.75289200002</c:v>
                </c:pt>
                <c:pt idx="193">
                  <c:v>208775.75289200002</c:v>
                </c:pt>
                <c:pt idx="194">
                  <c:v>208950.75289200002</c:v>
                </c:pt>
                <c:pt idx="195">
                  <c:v>209035.75289200002</c:v>
                </c:pt>
                <c:pt idx="196">
                  <c:v>209116.75289200002</c:v>
                </c:pt>
                <c:pt idx="197">
                  <c:v>209317.75289200002</c:v>
                </c:pt>
                <c:pt idx="198">
                  <c:v>209323.75289200002</c:v>
                </c:pt>
                <c:pt idx="199">
                  <c:v>209341.75289200002</c:v>
                </c:pt>
                <c:pt idx="200">
                  <c:v>209376.75289200002</c:v>
                </c:pt>
                <c:pt idx="201">
                  <c:v>209429.75289200002</c:v>
                </c:pt>
                <c:pt idx="202">
                  <c:v>211255.75289200002</c:v>
                </c:pt>
                <c:pt idx="203">
                  <c:v>211315.75289200002</c:v>
                </c:pt>
                <c:pt idx="204">
                  <c:v>211810.75289200002</c:v>
                </c:pt>
                <c:pt idx="205">
                  <c:v>212450.75289200002</c:v>
                </c:pt>
                <c:pt idx="206">
                  <c:v>212451.64794000002</c:v>
                </c:pt>
                <c:pt idx="207">
                  <c:v>212471.64794000002</c:v>
                </c:pt>
                <c:pt idx="208">
                  <c:v>212479.64794000002</c:v>
                </c:pt>
                <c:pt idx="209">
                  <c:v>222977.64794000002</c:v>
                </c:pt>
                <c:pt idx="210">
                  <c:v>223408.64794000002</c:v>
                </c:pt>
                <c:pt idx="211">
                  <c:v>223534.64794000002</c:v>
                </c:pt>
                <c:pt idx="212">
                  <c:v>223573.64794000002</c:v>
                </c:pt>
                <c:pt idx="213">
                  <c:v>223575.64794000002</c:v>
                </c:pt>
                <c:pt idx="214">
                  <c:v>223689.64794000002</c:v>
                </c:pt>
                <c:pt idx="215">
                  <c:v>223742.64794000002</c:v>
                </c:pt>
                <c:pt idx="216">
                  <c:v>223745.64794000002</c:v>
                </c:pt>
                <c:pt idx="217">
                  <c:v>223747.64794000002</c:v>
                </c:pt>
                <c:pt idx="218">
                  <c:v>223751.64794000002</c:v>
                </c:pt>
                <c:pt idx="219">
                  <c:v>225064.64794000002</c:v>
                </c:pt>
                <c:pt idx="220">
                  <c:v>225155.64794000002</c:v>
                </c:pt>
                <c:pt idx="221">
                  <c:v>225205.64794000002</c:v>
                </c:pt>
                <c:pt idx="222">
                  <c:v>225231.64794000002</c:v>
                </c:pt>
                <c:pt idx="223">
                  <c:v>226650.64794000002</c:v>
                </c:pt>
                <c:pt idx="224">
                  <c:v>227013.64794000002</c:v>
                </c:pt>
                <c:pt idx="225">
                  <c:v>227049.64794000002</c:v>
                </c:pt>
                <c:pt idx="226">
                  <c:v>227562.64794000002</c:v>
                </c:pt>
                <c:pt idx="227">
                  <c:v>227711.64794000002</c:v>
                </c:pt>
                <c:pt idx="228">
                  <c:v>227767.64794000002</c:v>
                </c:pt>
                <c:pt idx="229">
                  <c:v>227768.64794000002</c:v>
                </c:pt>
                <c:pt idx="230">
                  <c:v>227777.64794000002</c:v>
                </c:pt>
                <c:pt idx="231">
                  <c:v>227858.64794000002</c:v>
                </c:pt>
                <c:pt idx="232">
                  <c:v>228577.64794000002</c:v>
                </c:pt>
                <c:pt idx="233">
                  <c:v>229861.64794000002</c:v>
                </c:pt>
                <c:pt idx="234">
                  <c:v>229912.64794000002</c:v>
                </c:pt>
                <c:pt idx="235">
                  <c:v>234840.64794000002</c:v>
                </c:pt>
                <c:pt idx="236">
                  <c:v>235383.64794000002</c:v>
                </c:pt>
                <c:pt idx="237">
                  <c:v>235413.64794000002</c:v>
                </c:pt>
                <c:pt idx="238">
                  <c:v>235461.64794000002</c:v>
                </c:pt>
                <c:pt idx="239">
                  <c:v>235466.64794000002</c:v>
                </c:pt>
                <c:pt idx="240">
                  <c:v>235497.64794000002</c:v>
                </c:pt>
                <c:pt idx="241">
                  <c:v>235527.64794000002</c:v>
                </c:pt>
                <c:pt idx="242">
                  <c:v>235528.64794000002</c:v>
                </c:pt>
                <c:pt idx="243">
                  <c:v>235651.64794000002</c:v>
                </c:pt>
                <c:pt idx="244">
                  <c:v>235916.64794000002</c:v>
                </c:pt>
                <c:pt idx="245">
                  <c:v>235921.64794000002</c:v>
                </c:pt>
                <c:pt idx="246">
                  <c:v>236285.64794000002</c:v>
                </c:pt>
                <c:pt idx="247">
                  <c:v>236341.64794000002</c:v>
                </c:pt>
                <c:pt idx="248">
                  <c:v>236344.64794000002</c:v>
                </c:pt>
                <c:pt idx="249">
                  <c:v>236347.64794000002</c:v>
                </c:pt>
                <c:pt idx="250">
                  <c:v>236394.64794000002</c:v>
                </c:pt>
                <c:pt idx="251">
                  <c:v>236665.64794000002</c:v>
                </c:pt>
                <c:pt idx="252">
                  <c:v>236894.64794000002</c:v>
                </c:pt>
                <c:pt idx="253">
                  <c:v>236896.64794000002</c:v>
                </c:pt>
                <c:pt idx="254">
                  <c:v>237143.64794000002</c:v>
                </c:pt>
                <c:pt idx="255">
                  <c:v>237336.64794000002</c:v>
                </c:pt>
                <c:pt idx="256">
                  <c:v>237336.85805200003</c:v>
                </c:pt>
                <c:pt idx="257">
                  <c:v>237563.85805200003</c:v>
                </c:pt>
                <c:pt idx="258">
                  <c:v>237608.85805200003</c:v>
                </c:pt>
                <c:pt idx="259">
                  <c:v>237632.85805200003</c:v>
                </c:pt>
                <c:pt idx="260">
                  <c:v>237637.85805200003</c:v>
                </c:pt>
                <c:pt idx="261">
                  <c:v>237732.85805200003</c:v>
                </c:pt>
                <c:pt idx="262">
                  <c:v>237844.85805200003</c:v>
                </c:pt>
                <c:pt idx="263">
                  <c:v>237849.85805200003</c:v>
                </c:pt>
                <c:pt idx="264">
                  <c:v>237957.85805200003</c:v>
                </c:pt>
                <c:pt idx="265">
                  <c:v>238039.85805200003</c:v>
                </c:pt>
                <c:pt idx="266">
                  <c:v>238041.85805200003</c:v>
                </c:pt>
                <c:pt idx="267">
                  <c:v>238055.85805200003</c:v>
                </c:pt>
                <c:pt idx="268">
                  <c:v>238097.85805200003</c:v>
                </c:pt>
                <c:pt idx="269">
                  <c:v>238327.85805200003</c:v>
                </c:pt>
                <c:pt idx="270">
                  <c:v>238747.85805200003</c:v>
                </c:pt>
                <c:pt idx="271">
                  <c:v>238757.85805200003</c:v>
                </c:pt>
                <c:pt idx="272">
                  <c:v>238759.85805200003</c:v>
                </c:pt>
                <c:pt idx="273">
                  <c:v>239328.85805200003</c:v>
                </c:pt>
                <c:pt idx="274">
                  <c:v>239459.85805200003</c:v>
                </c:pt>
                <c:pt idx="275">
                  <c:v>239460.44993100004</c:v>
                </c:pt>
                <c:pt idx="276">
                  <c:v>239478.44993100004</c:v>
                </c:pt>
                <c:pt idx="277">
                  <c:v>239567.44993100004</c:v>
                </c:pt>
                <c:pt idx="278">
                  <c:v>240275.44993100004</c:v>
                </c:pt>
                <c:pt idx="279">
                  <c:v>240275.84976200003</c:v>
                </c:pt>
                <c:pt idx="280">
                  <c:v>240280.84976200003</c:v>
                </c:pt>
                <c:pt idx="281">
                  <c:v>240417.84976200003</c:v>
                </c:pt>
                <c:pt idx="282">
                  <c:v>240417.89432400002</c:v>
                </c:pt>
                <c:pt idx="283">
                  <c:v>240939.89432400002</c:v>
                </c:pt>
                <c:pt idx="284">
                  <c:v>240994.89432400002</c:v>
                </c:pt>
                <c:pt idx="285">
                  <c:v>241340.89432400002</c:v>
                </c:pt>
                <c:pt idx="286">
                  <c:v>241380.89432400002</c:v>
                </c:pt>
                <c:pt idx="287">
                  <c:v>241381.72036200002</c:v>
                </c:pt>
                <c:pt idx="288">
                  <c:v>241409.72036200002</c:v>
                </c:pt>
                <c:pt idx="289">
                  <c:v>241522.72036200002</c:v>
                </c:pt>
                <c:pt idx="290">
                  <c:v>241525.72036200002</c:v>
                </c:pt>
                <c:pt idx="291">
                  <c:v>241525.84071600004</c:v>
                </c:pt>
                <c:pt idx="292">
                  <c:v>242156.84071600004</c:v>
                </c:pt>
                <c:pt idx="293">
                  <c:v>242163.84071600004</c:v>
                </c:pt>
                <c:pt idx="294">
                  <c:v>242168.84071600004</c:v>
                </c:pt>
                <c:pt idx="295">
                  <c:v>245451.84071600004</c:v>
                </c:pt>
                <c:pt idx="296">
                  <c:v>245840.84071600004</c:v>
                </c:pt>
                <c:pt idx="297">
                  <c:v>245881.84071600004</c:v>
                </c:pt>
                <c:pt idx="298">
                  <c:v>245924.84071600004</c:v>
                </c:pt>
                <c:pt idx="299">
                  <c:v>245925.84071600004</c:v>
                </c:pt>
                <c:pt idx="300">
                  <c:v>245963.84071600004</c:v>
                </c:pt>
                <c:pt idx="301">
                  <c:v>245967.84071600004</c:v>
                </c:pt>
                <c:pt idx="302">
                  <c:v>246196.84071600004</c:v>
                </c:pt>
                <c:pt idx="303">
                  <c:v>246414.84071600004</c:v>
                </c:pt>
                <c:pt idx="304">
                  <c:v>246580.84071600004</c:v>
                </c:pt>
                <c:pt idx="305">
                  <c:v>246900.84071600004</c:v>
                </c:pt>
                <c:pt idx="306">
                  <c:v>246905.84071600004</c:v>
                </c:pt>
                <c:pt idx="307">
                  <c:v>246916.84071600004</c:v>
                </c:pt>
                <c:pt idx="308">
                  <c:v>246916.94799100002</c:v>
                </c:pt>
                <c:pt idx="309">
                  <c:v>246917.89315200003</c:v>
                </c:pt>
                <c:pt idx="310">
                  <c:v>246974.89315200003</c:v>
                </c:pt>
                <c:pt idx="311">
                  <c:v>247122.89315200003</c:v>
                </c:pt>
                <c:pt idx="312">
                  <c:v>248106.89315200003</c:v>
                </c:pt>
                <c:pt idx="313">
                  <c:v>248206.89315200003</c:v>
                </c:pt>
                <c:pt idx="314">
                  <c:v>248277.89315200003</c:v>
                </c:pt>
                <c:pt idx="315">
                  <c:v>248288.89315200003</c:v>
                </c:pt>
                <c:pt idx="316">
                  <c:v>248300.89315200003</c:v>
                </c:pt>
                <c:pt idx="317">
                  <c:v>248324.89315200003</c:v>
                </c:pt>
                <c:pt idx="318">
                  <c:v>248501.89315200003</c:v>
                </c:pt>
                <c:pt idx="319">
                  <c:v>248556.89315200003</c:v>
                </c:pt>
                <c:pt idx="320">
                  <c:v>248601.89315200003</c:v>
                </c:pt>
                <c:pt idx="321">
                  <c:v>248603.89315200003</c:v>
                </c:pt>
                <c:pt idx="322">
                  <c:v>248815.89315200003</c:v>
                </c:pt>
                <c:pt idx="323">
                  <c:v>248819.89315200003</c:v>
                </c:pt>
                <c:pt idx="324">
                  <c:v>248831.89315200003</c:v>
                </c:pt>
                <c:pt idx="325">
                  <c:v>249050.89315200003</c:v>
                </c:pt>
                <c:pt idx="326">
                  <c:v>249439.89315200003</c:v>
                </c:pt>
                <c:pt idx="327">
                  <c:v>249481.89315200003</c:v>
                </c:pt>
                <c:pt idx="328">
                  <c:v>249649.89315200003</c:v>
                </c:pt>
                <c:pt idx="329">
                  <c:v>249712.89315200003</c:v>
                </c:pt>
                <c:pt idx="330">
                  <c:v>250087.89315200003</c:v>
                </c:pt>
                <c:pt idx="331">
                  <c:v>250307.89315200003</c:v>
                </c:pt>
                <c:pt idx="332">
                  <c:v>250335.89315200003</c:v>
                </c:pt>
                <c:pt idx="333">
                  <c:v>250383.89315200003</c:v>
                </c:pt>
                <c:pt idx="334">
                  <c:v>250480.89315200003</c:v>
                </c:pt>
                <c:pt idx="335">
                  <c:v>250495.89315200003</c:v>
                </c:pt>
                <c:pt idx="336">
                  <c:v>250496.89315200003</c:v>
                </c:pt>
                <c:pt idx="337">
                  <c:v>250501.89315200003</c:v>
                </c:pt>
                <c:pt idx="338">
                  <c:v>250518.89315200003</c:v>
                </c:pt>
                <c:pt idx="339">
                  <c:v>250526.89315200003</c:v>
                </c:pt>
                <c:pt idx="340">
                  <c:v>250706.89315200003</c:v>
                </c:pt>
                <c:pt idx="341">
                  <c:v>250733.89315200003</c:v>
                </c:pt>
                <c:pt idx="342">
                  <c:v>250733.98796100004</c:v>
                </c:pt>
                <c:pt idx="343">
                  <c:v>250758.98796100004</c:v>
                </c:pt>
                <c:pt idx="344">
                  <c:v>250783.98796100004</c:v>
                </c:pt>
                <c:pt idx="345">
                  <c:v>250882.98796100004</c:v>
                </c:pt>
                <c:pt idx="346">
                  <c:v>251057.98796100004</c:v>
                </c:pt>
                <c:pt idx="347">
                  <c:v>251062.98796100004</c:v>
                </c:pt>
                <c:pt idx="348">
                  <c:v>251063.23172500005</c:v>
                </c:pt>
                <c:pt idx="349">
                  <c:v>251070.23172500005</c:v>
                </c:pt>
                <c:pt idx="350">
                  <c:v>251092.23172500005</c:v>
                </c:pt>
                <c:pt idx="351">
                  <c:v>251127.23172500005</c:v>
                </c:pt>
                <c:pt idx="352">
                  <c:v>251138.23172500005</c:v>
                </c:pt>
                <c:pt idx="353">
                  <c:v>251189.23172500005</c:v>
                </c:pt>
                <c:pt idx="354">
                  <c:v>251189.97987400004</c:v>
                </c:pt>
                <c:pt idx="355">
                  <c:v>251349.97987400004</c:v>
                </c:pt>
                <c:pt idx="356">
                  <c:v>251350.77908400004</c:v>
                </c:pt>
                <c:pt idx="357">
                  <c:v>251352.77908400004</c:v>
                </c:pt>
                <c:pt idx="358">
                  <c:v>257705.77908400004</c:v>
                </c:pt>
                <c:pt idx="359">
                  <c:v>257712.77908400004</c:v>
                </c:pt>
                <c:pt idx="360">
                  <c:v>258063.77908400004</c:v>
                </c:pt>
                <c:pt idx="361">
                  <c:v>258065.77908400004</c:v>
                </c:pt>
                <c:pt idx="362">
                  <c:v>258066.77908400004</c:v>
                </c:pt>
                <c:pt idx="363">
                  <c:v>258070.77908400004</c:v>
                </c:pt>
                <c:pt idx="364">
                  <c:v>258100.77908400004</c:v>
                </c:pt>
                <c:pt idx="365">
                  <c:v>258140.77908400004</c:v>
                </c:pt>
                <c:pt idx="366">
                  <c:v>258176.77908400004</c:v>
                </c:pt>
                <c:pt idx="367">
                  <c:v>258226.77908400004</c:v>
                </c:pt>
                <c:pt idx="368">
                  <c:v>258230.77908400004</c:v>
                </c:pt>
                <c:pt idx="369">
                  <c:v>258240.77908400004</c:v>
                </c:pt>
                <c:pt idx="370">
                  <c:v>258253.77908400004</c:v>
                </c:pt>
                <c:pt idx="371">
                  <c:v>258269.77908400004</c:v>
                </c:pt>
                <c:pt idx="372">
                  <c:v>258270.02345100004</c:v>
                </c:pt>
                <c:pt idx="373">
                  <c:v>258271.02345100004</c:v>
                </c:pt>
                <c:pt idx="374">
                  <c:v>258273.02345100004</c:v>
                </c:pt>
                <c:pt idx="375">
                  <c:v>258273.19326500004</c:v>
                </c:pt>
                <c:pt idx="376">
                  <c:v>258276.19326500004</c:v>
                </c:pt>
                <c:pt idx="377">
                  <c:v>258287.19326500004</c:v>
                </c:pt>
                <c:pt idx="378">
                  <c:v>258321.19326500004</c:v>
                </c:pt>
                <c:pt idx="379">
                  <c:v>258414.19326500004</c:v>
                </c:pt>
                <c:pt idx="380">
                  <c:v>258417.19326500004</c:v>
                </c:pt>
                <c:pt idx="381">
                  <c:v>258429.19326500004</c:v>
                </c:pt>
                <c:pt idx="382">
                  <c:v>258446.19326500004</c:v>
                </c:pt>
                <c:pt idx="383">
                  <c:v>258529.19326500004</c:v>
                </c:pt>
                <c:pt idx="384">
                  <c:v>258541.19326500004</c:v>
                </c:pt>
                <c:pt idx="385">
                  <c:v>258550.19326500004</c:v>
                </c:pt>
                <c:pt idx="386">
                  <c:v>258668.19326500004</c:v>
                </c:pt>
                <c:pt idx="387">
                  <c:v>258669.15169700005</c:v>
                </c:pt>
                <c:pt idx="388">
                  <c:v>258708.15169700005</c:v>
                </c:pt>
                <c:pt idx="389">
                  <c:v>258709.15169700005</c:v>
                </c:pt>
                <c:pt idx="390">
                  <c:v>258714.15169700005</c:v>
                </c:pt>
                <c:pt idx="391">
                  <c:v>258732.15169700005</c:v>
                </c:pt>
                <c:pt idx="392">
                  <c:v>258734.15169700005</c:v>
                </c:pt>
                <c:pt idx="393">
                  <c:v>258749.15169700005</c:v>
                </c:pt>
                <c:pt idx="394">
                  <c:v>258790.15169700005</c:v>
                </c:pt>
                <c:pt idx="395">
                  <c:v>262320.15169700002</c:v>
                </c:pt>
                <c:pt idx="396">
                  <c:v>262470.15169700002</c:v>
                </c:pt>
                <c:pt idx="397">
                  <c:v>262480.15169700002</c:v>
                </c:pt>
                <c:pt idx="398">
                  <c:v>262482.15169700002</c:v>
                </c:pt>
                <c:pt idx="399">
                  <c:v>262509.15169700002</c:v>
                </c:pt>
                <c:pt idx="400">
                  <c:v>262591.15169700002</c:v>
                </c:pt>
                <c:pt idx="401">
                  <c:v>262599.15169700002</c:v>
                </c:pt>
                <c:pt idx="402">
                  <c:v>262702.15169700002</c:v>
                </c:pt>
                <c:pt idx="403">
                  <c:v>262738.15169700002</c:v>
                </c:pt>
                <c:pt idx="404">
                  <c:v>262752.15169700002</c:v>
                </c:pt>
                <c:pt idx="405">
                  <c:v>262752.95837000001</c:v>
                </c:pt>
                <c:pt idx="406">
                  <c:v>263032.95837000001</c:v>
                </c:pt>
                <c:pt idx="407">
                  <c:v>263065.95837000001</c:v>
                </c:pt>
                <c:pt idx="408">
                  <c:v>263066.34452400001</c:v>
                </c:pt>
                <c:pt idx="409">
                  <c:v>263105.34452400001</c:v>
                </c:pt>
                <c:pt idx="410">
                  <c:v>263109.34452400001</c:v>
                </c:pt>
                <c:pt idx="411">
                  <c:v>263146.34452400001</c:v>
                </c:pt>
                <c:pt idx="412">
                  <c:v>263159.34452400001</c:v>
                </c:pt>
                <c:pt idx="413">
                  <c:v>263179.34452400001</c:v>
                </c:pt>
                <c:pt idx="414">
                  <c:v>263196.34452400001</c:v>
                </c:pt>
                <c:pt idx="415">
                  <c:v>263196.54183300002</c:v>
                </c:pt>
                <c:pt idx="416">
                  <c:v>263200.54183300002</c:v>
                </c:pt>
                <c:pt idx="417">
                  <c:v>263203.54183300002</c:v>
                </c:pt>
                <c:pt idx="418">
                  <c:v>263203.551423</c:v>
                </c:pt>
                <c:pt idx="419">
                  <c:v>263322.551423</c:v>
                </c:pt>
                <c:pt idx="420">
                  <c:v>263322.68541899999</c:v>
                </c:pt>
                <c:pt idx="421">
                  <c:v>263360.68541899999</c:v>
                </c:pt>
                <c:pt idx="422">
                  <c:v>263361.68541899999</c:v>
                </c:pt>
                <c:pt idx="423">
                  <c:v>263368.68541899999</c:v>
                </c:pt>
                <c:pt idx="424">
                  <c:v>263371.68541899999</c:v>
                </c:pt>
                <c:pt idx="425">
                  <c:v>263371.79952200002</c:v>
                </c:pt>
                <c:pt idx="426">
                  <c:v>263372.55752900004</c:v>
                </c:pt>
                <c:pt idx="427">
                  <c:v>263382.55752900004</c:v>
                </c:pt>
                <c:pt idx="428">
                  <c:v>263382.57838600007</c:v>
                </c:pt>
                <c:pt idx="429">
                  <c:v>263382.58895100007</c:v>
                </c:pt>
                <c:pt idx="430">
                  <c:v>263382.7509990001</c:v>
                </c:pt>
                <c:pt idx="431">
                  <c:v>263383.5510540001</c:v>
                </c:pt>
                <c:pt idx="432">
                  <c:v>263385.5510540001</c:v>
                </c:pt>
                <c:pt idx="433">
                  <c:v>263389.5510540001</c:v>
                </c:pt>
                <c:pt idx="434">
                  <c:v>263390.11778300011</c:v>
                </c:pt>
                <c:pt idx="435">
                  <c:v>263416.11778300011</c:v>
                </c:pt>
                <c:pt idx="436">
                  <c:v>263416.88283500011</c:v>
                </c:pt>
                <c:pt idx="437">
                  <c:v>263417.0316600001</c:v>
                </c:pt>
                <c:pt idx="438">
                  <c:v>263417.08924600011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F-4DA5-82E1-B61A104FBC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2274575"/>
        <c:axId val="1552273615"/>
      </c:scatterChart>
      <c:valAx>
        <c:axId val="15522745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Person-Years on PrEP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2273615"/>
        <c:crosses val="autoZero"/>
        <c:crossBetween val="midCat"/>
      </c:valAx>
      <c:valAx>
        <c:axId val="15522736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HIV Infections Averted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5227457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5B319-20C4-484D-A45B-6C9EB2BFA4EB}" type="datetimeFigureOut">
              <a:rPr lang="en-US" smtClean="0"/>
              <a:t>2/13/2026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84396-9A07-4570-A317-73EF03B02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6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4A5805-7970-4D0D-8F46-E59AD9EA70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1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5C218F-EC0F-4D90-9154-090DF1A1DCDD}" type="slidenum">
              <a:rPr lang="en-CH" smtClean="0"/>
              <a:t>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54919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4274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16899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247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009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2212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1772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85250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1994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40798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39736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6585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02/13/2026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861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952500" y="297456"/>
            <a:ext cx="10287000" cy="60483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none" lIns="180000" tIns="180000"/>
          <a:lstStyle>
            <a:lvl1pPr marL="177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8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 sz="24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1724025" y="980729"/>
            <a:ext cx="8743950" cy="3456383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Prevention Needs Tool</a:t>
            </a:r>
            <a:br>
              <a:rPr lang="en-US" altLang="en-US" dirty="0">
                <a:solidFill>
                  <a:schemeClr val="bg1"/>
                </a:solidFill>
              </a:rPr>
            </a:br>
            <a:r>
              <a:rPr lang="en-US" altLang="en-US" sz="2400" dirty="0">
                <a:solidFill>
                  <a:schemeClr val="bg1"/>
                </a:solidFill>
              </a:rPr>
              <a:t>PrEP Targets and Assumptions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2423592" y="4797152"/>
            <a:ext cx="7200900" cy="1251223"/>
          </a:xfrm>
        </p:spPr>
        <p:txBody>
          <a:bodyPr/>
          <a:lstStyle/>
          <a:p>
            <a:r>
              <a:rPr lang="en-US" altLang="en-US" dirty="0">
                <a:solidFill>
                  <a:schemeClr val="bg1"/>
                </a:solidFill>
              </a:rPr>
              <a:t>February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827E7-8383-99E3-CDE7-EA0B01A32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98D56-B315-A27B-DF8E-09FF9114F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Purpose</a:t>
            </a:r>
            <a:r>
              <a:rPr lang="en-US" dirty="0"/>
              <a:t>: To assist country teams to estimate the number of person-years of PrEP needed to achieve their targets</a:t>
            </a:r>
          </a:p>
          <a:p>
            <a:r>
              <a:rPr lang="en-US" b="1" dirty="0"/>
              <a:t>Approach</a:t>
            </a:r>
            <a:r>
              <a:rPr lang="en-US" dirty="0"/>
              <a:t>: Set 2030 targets by method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B5D4E-FD4F-6915-4638-EBA6B2900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9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BCE79-3091-71EE-AA8D-572804E55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1321"/>
          </a:xfrm>
        </p:spPr>
        <p:txBody>
          <a:bodyPr>
            <a:noAutofit/>
          </a:bodyPr>
          <a:lstStyle/>
          <a:p>
            <a:r>
              <a:rPr lang="en-US" sz="3600" dirty="0"/>
              <a:t>Why is this important? Almost 4 million people were reported on PrEP in 2024 in over 100 countries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7166BAD-6043-F3AD-CB73-337D82FF27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595765"/>
              </p:ext>
            </p:extLst>
          </p:nvPr>
        </p:nvGraphicFramePr>
        <p:xfrm>
          <a:off x="439838" y="1658575"/>
          <a:ext cx="11563109" cy="483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8023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1AE84-43E6-530D-53E3-D81CA28A9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420" y="478355"/>
            <a:ext cx="3687270" cy="63881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PrEP targets and needs estimation assumptions using a sliding scale for UNAIDS Target-Setting</a:t>
            </a:r>
            <a:endParaRPr lang="en-CH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ECA2E7E-6F82-3D9A-BF0D-3A1127604B3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3978" y="2994482"/>
          <a:ext cx="11844043" cy="3666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438">
                  <a:extLst>
                    <a:ext uri="{9D8B030D-6E8A-4147-A177-3AD203B41FA5}">
                      <a16:colId xmlns:a16="http://schemas.microsoft.com/office/drawing/2014/main" val="1941889810"/>
                    </a:ext>
                  </a:extLst>
                </a:gridCol>
                <a:gridCol w="1590260">
                  <a:extLst>
                    <a:ext uri="{9D8B030D-6E8A-4147-A177-3AD203B41FA5}">
                      <a16:colId xmlns:a16="http://schemas.microsoft.com/office/drawing/2014/main" val="827019864"/>
                    </a:ext>
                  </a:extLst>
                </a:gridCol>
                <a:gridCol w="2581394">
                  <a:extLst>
                    <a:ext uri="{9D8B030D-6E8A-4147-A177-3AD203B41FA5}">
                      <a16:colId xmlns:a16="http://schemas.microsoft.com/office/drawing/2014/main" val="1103151503"/>
                    </a:ext>
                  </a:extLst>
                </a:gridCol>
                <a:gridCol w="1702597">
                  <a:extLst>
                    <a:ext uri="{9D8B030D-6E8A-4147-A177-3AD203B41FA5}">
                      <a16:colId xmlns:a16="http://schemas.microsoft.com/office/drawing/2014/main" val="869510355"/>
                    </a:ext>
                  </a:extLst>
                </a:gridCol>
                <a:gridCol w="1933732">
                  <a:extLst>
                    <a:ext uri="{9D8B030D-6E8A-4147-A177-3AD203B41FA5}">
                      <a16:colId xmlns:a16="http://schemas.microsoft.com/office/drawing/2014/main" val="3042754889"/>
                    </a:ext>
                  </a:extLst>
                </a:gridCol>
                <a:gridCol w="2024622">
                  <a:extLst>
                    <a:ext uri="{9D8B030D-6E8A-4147-A177-3AD203B41FA5}">
                      <a16:colId xmlns:a16="http://schemas.microsoft.com/office/drawing/2014/main" val="914700235"/>
                    </a:ext>
                  </a:extLst>
                </a:gridCol>
              </a:tblGrid>
              <a:tr h="306320">
                <a:tc rowSpan="2" gridSpan="2"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dirty="0"/>
                        <a:t>Description</a:t>
                      </a:r>
                      <a:endParaRPr lang="en-CH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CH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Young people and adults in district with elevated HIV</a:t>
                      </a:r>
                      <a:endParaRPr lang="en-CH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dirty="0"/>
                        <a:t>Key populations</a:t>
                      </a:r>
                      <a:endParaRPr lang="en-CH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21898263"/>
                  </a:ext>
                </a:extLst>
              </a:tr>
              <a:tr h="737998">
                <a:tc gridSpan="2" vMerge="1">
                  <a:txBody>
                    <a:bodyPr/>
                    <a:lstStyle/>
                    <a:p>
                      <a:endParaRPr lang="en-CH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Female sex workers</a:t>
                      </a:r>
                      <a:endParaRPr lang="en-CH" sz="16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Men who have sex with men, transgender women</a:t>
                      </a:r>
                      <a:endParaRPr lang="en-CH" sz="16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People who inject drugs, prisoners</a:t>
                      </a:r>
                      <a:endParaRPr lang="en-CH" sz="16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533778"/>
                  </a:ext>
                </a:extLst>
              </a:tr>
              <a:tr h="306320">
                <a:tc gridSpan="2"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600" b="1" dirty="0"/>
                        <a:t>Maximum target</a:t>
                      </a:r>
                      <a:endParaRPr lang="en-CH" sz="16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 sz="16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80%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80%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80%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50%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067107"/>
                  </a:ext>
                </a:extLst>
              </a:tr>
              <a:tr h="425697">
                <a:tc rowSpan="2"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600" b="1" dirty="0"/>
                        <a:t>HIV incidence rate thresholds</a:t>
                      </a:r>
                      <a:br>
                        <a:rPr lang="en-US" sz="1600" b="1" dirty="0"/>
                      </a:br>
                      <a:r>
                        <a:rPr lang="en-US" sz="1200" b="0" dirty="0"/>
                        <a:t>(apply 2024 HIV baseline incidence rate up to 2030)</a:t>
                      </a:r>
                      <a:endParaRPr lang="en-CH" sz="1600" b="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400" b="1" dirty="0"/>
                        <a:t>Maximum target applies from</a:t>
                      </a:r>
                      <a:endParaRPr lang="en-CH" sz="14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2%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D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91283837"/>
                  </a:ext>
                </a:extLst>
              </a:tr>
              <a:tr h="480930">
                <a:tc vMerge="1">
                  <a:txBody>
                    <a:bodyPr/>
                    <a:lstStyle/>
                    <a:p>
                      <a:endParaRPr lang="en-CH" sz="16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400" b="1" dirty="0"/>
                        <a:t>Sliding scale for targets starts at</a:t>
                      </a:r>
                      <a:endParaRPr lang="en-CH" sz="14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 dirty="0"/>
                        <a:t>0.2%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b="1"/>
                        <a:t>0%</a:t>
                      </a:r>
                      <a:endParaRPr lang="en-CH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92696258"/>
                  </a:ext>
                </a:extLst>
              </a:tr>
              <a:tr h="810323">
                <a:tc gridSpan="2"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600" b="1" dirty="0"/>
                        <a:t>Other considerations for specific populations</a:t>
                      </a:r>
                      <a:endParaRPr lang="en-CH" sz="16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 sz="16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dirty="0"/>
                        <a:t>Target applied to women 15-24 and 25-49 and men 15-24 and 25-49 separately. Target applied only in SSA where subnational estimates of incidence </a:t>
                      </a:r>
                      <a:r>
                        <a:rPr lang="en-US" sz="1200"/>
                        <a:t>are available. </a:t>
                      </a:r>
                      <a:endParaRPr lang="en-CH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CH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200" dirty="0"/>
                        <a:t>Apply minimum target of 20% of population size (including for male and transgender sex workers)</a:t>
                      </a:r>
                      <a:endParaRPr lang="en-CH" sz="12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200" dirty="0"/>
                        <a:t>In most countries more than half of people who inject drugs use safe injecting equipment, therefore a maximum target of 50% in most settings</a:t>
                      </a:r>
                      <a:endParaRPr lang="en-CH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088305"/>
                  </a:ext>
                </a:extLst>
              </a:tr>
              <a:tr h="281772">
                <a:tc gridSpan="2"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en-US" sz="1600" b="1" dirty="0"/>
                        <a:t>Overall minimum threshold*</a:t>
                      </a:r>
                      <a:endParaRPr lang="en-CH" sz="16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 sz="16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r>
                        <a:rPr lang="en-US" sz="1400" b="1" dirty="0"/>
                        <a:t>5 persons on </a:t>
                      </a:r>
                      <a:r>
                        <a:rPr lang="en-US" sz="1400" b="1" dirty="0" err="1"/>
                        <a:t>PrEP</a:t>
                      </a:r>
                      <a:r>
                        <a:rPr lang="en-US" sz="1400" b="1" dirty="0"/>
                        <a:t> per estimated new HIV infection in a country</a:t>
                      </a:r>
                      <a:endParaRPr lang="en-CH" sz="14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FD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8798974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1057A4D-9A34-1DCB-8464-14E30E89BF1B}"/>
              </a:ext>
            </a:extLst>
          </p:cNvPr>
          <p:cNvGraphicFramePr/>
          <p:nvPr/>
        </p:nvGraphicFramePr>
        <p:xfrm>
          <a:off x="5379856" y="117228"/>
          <a:ext cx="6638165" cy="2757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E8A1A50-8D00-E70F-E3A8-674612423EB4}"/>
              </a:ext>
            </a:extLst>
          </p:cNvPr>
          <p:cNvSpPr txBox="1"/>
          <p:nvPr/>
        </p:nvSpPr>
        <p:spPr>
          <a:xfrm>
            <a:off x="173978" y="1673352"/>
            <a:ext cx="3575304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</a:rPr>
              <a:t>General rationale: the level of HIV incidence in specific sub-populations and their population sizes predict need for </a:t>
            </a:r>
            <a:r>
              <a:rPr lang="en-US" sz="1600" b="1" dirty="0" err="1">
                <a:solidFill>
                  <a:schemeClr val="accent6"/>
                </a:solidFill>
              </a:rPr>
              <a:t>PrEP</a:t>
            </a:r>
            <a:endParaRPr lang="en-CH" sz="1600" b="1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B25250-9F2D-B792-4D90-5E045A85FAE6}"/>
              </a:ext>
            </a:extLst>
          </p:cNvPr>
          <p:cNvSpPr txBox="1"/>
          <p:nvPr/>
        </p:nvSpPr>
        <p:spPr>
          <a:xfrm>
            <a:off x="7324345" y="566928"/>
            <a:ext cx="193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6"/>
                </a:solidFill>
              </a:rPr>
              <a:t>Maximum target applies from HIV incidence of 2%</a:t>
            </a:r>
            <a:endParaRPr lang="en-CH" sz="1200" b="1" dirty="0">
              <a:solidFill>
                <a:schemeClr val="accent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A64BB3-F239-9EED-623D-0C5A0D07C9F4}"/>
              </a:ext>
            </a:extLst>
          </p:cNvPr>
          <p:cNvSpPr txBox="1"/>
          <p:nvPr/>
        </p:nvSpPr>
        <p:spPr>
          <a:xfrm>
            <a:off x="173978" y="6635949"/>
            <a:ext cx="83086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* The  overall minimum threshold corrects for uncertainty in sub-population assumptions, in particular population size and HIV incidence rates.</a:t>
            </a:r>
            <a:endParaRPr lang="en-CH" sz="1000" dirty="0"/>
          </a:p>
        </p:txBody>
      </p:sp>
    </p:spTree>
    <p:extLst>
      <p:ext uri="{BB962C8B-B14F-4D97-AF65-F5344CB8AC3E}">
        <p14:creationId xmlns:p14="http://schemas.microsoft.com/office/powerpoint/2010/main" val="3359697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443E9-32D8-D25F-EBC6-BB1FD76BC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1506"/>
            <a:ext cx="10515600" cy="977538"/>
          </a:xfrm>
        </p:spPr>
        <p:txBody>
          <a:bodyPr>
            <a:normAutofit fontScale="90000"/>
          </a:bodyPr>
          <a:lstStyle/>
          <a:p>
            <a:r>
              <a:rPr lang="en-US" dirty="0"/>
              <a:t>The global target for 2030 is nearly 20 million person-years of PrEP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DA8E9AE-CA4C-B35E-CEAD-9EEFC9BADB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732303"/>
              </p:ext>
            </p:extLst>
          </p:nvPr>
        </p:nvGraphicFramePr>
        <p:xfrm>
          <a:off x="838200" y="1273215"/>
          <a:ext cx="10515600" cy="5219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1732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54984-B1A0-1D6E-F536-119528317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83552" cy="917265"/>
          </a:xfrm>
        </p:spPr>
        <p:txBody>
          <a:bodyPr>
            <a:noAutofit/>
          </a:bodyPr>
          <a:lstStyle/>
          <a:p>
            <a:r>
              <a:rPr lang="en-US" sz="3200" dirty="0"/>
              <a:t>Maximum HIV Infections Averted with Optimal Allocation of PrEP among KP Populations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07D4D82-F850-FA4C-DE1B-CBC67B7D9BD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0639" y="1449659"/>
          <a:ext cx="8138531" cy="504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6E8C8D7-E8AB-DC8C-20DC-FF6557E6BDBF}"/>
              </a:ext>
            </a:extLst>
          </p:cNvPr>
          <p:cNvSpPr txBox="1"/>
          <p:nvPr/>
        </p:nvSpPr>
        <p:spPr>
          <a:xfrm>
            <a:off x="8911683" y="365125"/>
            <a:ext cx="2999678" cy="618630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FSW, MSM and PWID populations in each of 111 countries are ranked by estimated incidence in 2023. PrEP is implemented from the group with the highest incidence to the lowest. </a:t>
            </a:r>
          </a:p>
          <a:p>
            <a:endParaRPr lang="en-US" dirty="0"/>
          </a:p>
          <a:p>
            <a:r>
              <a:rPr lang="en-US" dirty="0"/>
              <a:t>At a cost of $84 per PY of PrEP and discounted lifetime cost of ART of $6000, PrEP would be cost neutral at about 15 million PY with an annual cost of $1.3 billion. </a:t>
            </a:r>
          </a:p>
          <a:p>
            <a:endParaRPr lang="en-US" dirty="0"/>
          </a:p>
          <a:p>
            <a:r>
              <a:rPr lang="en-US" dirty="0"/>
              <a:t>A lower or higher PrEP price would shift the cost-neutral point. Price is sensitive to volume, so they need to be considered jointly.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252DC6-99DA-6FF5-5CC8-DA74F2401B69}"/>
              </a:ext>
            </a:extLst>
          </p:cNvPr>
          <p:cNvCxnSpPr>
            <a:cxnSpLocks/>
          </p:cNvCxnSpPr>
          <p:nvPr/>
        </p:nvCxnSpPr>
        <p:spPr>
          <a:xfrm flipV="1">
            <a:off x="3544535" y="2558005"/>
            <a:ext cx="0" cy="3240629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blue and purple logo&#10;&#10;AI-generated content may be incorrect.">
            <a:extLst>
              <a:ext uri="{FF2B5EF4-FFF2-40B4-BE49-F238E27FC236}">
                <a16:creationId xmlns:a16="http://schemas.microsoft.com/office/drawing/2014/main" id="{4783E764-BD7F-51E9-C051-E66C71D00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" y="6289974"/>
            <a:ext cx="1017918" cy="40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02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5CC7A-E142-BF0A-F90D-F02BE44AD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4656D-4B0F-31D8-2F36-4AF4D9793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250"/>
            <a:ext cx="10515600" cy="1221304"/>
          </a:xfrm>
        </p:spPr>
        <p:txBody>
          <a:bodyPr>
            <a:normAutofit fontScale="90000"/>
          </a:bodyPr>
          <a:lstStyle/>
          <a:p>
            <a:r>
              <a:rPr lang="en-US" dirty="0"/>
              <a:t>PrEP</a:t>
            </a:r>
            <a:br>
              <a:rPr lang="en-US" dirty="0"/>
            </a:br>
            <a:r>
              <a:rPr lang="en-US" sz="3100" dirty="0"/>
              <a:t>Calculates the number of person-years of PrEP required to meet coverage targets by 2030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A4EB88-FD22-05B0-E723-9C193ADA6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C340FA-5616-6F93-CB24-4736F4960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04" y="1809523"/>
            <a:ext cx="11492813" cy="37214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D297EA-3255-3DB7-4C56-253440EC0814}"/>
              </a:ext>
            </a:extLst>
          </p:cNvPr>
          <p:cNvSpPr/>
          <p:nvPr/>
        </p:nvSpPr>
        <p:spPr>
          <a:xfrm>
            <a:off x="2928395" y="2442258"/>
            <a:ext cx="2662177" cy="282422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85DEE8-2CAD-6321-885E-C5AB840E20DF}"/>
              </a:ext>
            </a:extLst>
          </p:cNvPr>
          <p:cNvSpPr/>
          <p:nvPr/>
        </p:nvSpPr>
        <p:spPr>
          <a:xfrm>
            <a:off x="5590572" y="2442258"/>
            <a:ext cx="902825" cy="2824223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01F3EB-9326-DB74-F6F4-2D1068B688AF}"/>
              </a:ext>
            </a:extLst>
          </p:cNvPr>
          <p:cNvSpPr/>
          <p:nvPr/>
        </p:nvSpPr>
        <p:spPr>
          <a:xfrm>
            <a:off x="6494779" y="2442258"/>
            <a:ext cx="5369517" cy="3088747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706773-50B0-1914-94AA-167CFA9C9DB5}"/>
              </a:ext>
            </a:extLst>
          </p:cNvPr>
          <p:cNvSpPr txBox="1"/>
          <p:nvPr/>
        </p:nvSpPr>
        <p:spPr>
          <a:xfrm>
            <a:off x="3090441" y="5764192"/>
            <a:ext cx="22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Inputs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E46D4B-668F-D4F8-1F6C-6152B1EA149A}"/>
              </a:ext>
            </a:extLst>
          </p:cNvPr>
          <p:cNvSpPr txBox="1"/>
          <p:nvPr/>
        </p:nvSpPr>
        <p:spPr>
          <a:xfrm>
            <a:off x="4939791" y="5731926"/>
            <a:ext cx="22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</a:rPr>
              <a:t>Targets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91C9CF-1BB0-36E5-D0DC-4526D219F25C}"/>
              </a:ext>
            </a:extLst>
          </p:cNvPr>
          <p:cNvSpPr txBox="1"/>
          <p:nvPr/>
        </p:nvSpPr>
        <p:spPr>
          <a:xfrm>
            <a:off x="8356251" y="5731926"/>
            <a:ext cx="22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495043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5BC73-03DB-F008-AD35-766E23D54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B4632-C6F4-21B9-8C85-66C9CA73C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250"/>
            <a:ext cx="10515600" cy="1221304"/>
          </a:xfrm>
        </p:spPr>
        <p:txBody>
          <a:bodyPr>
            <a:normAutofit fontScale="90000"/>
          </a:bodyPr>
          <a:lstStyle/>
          <a:p>
            <a:r>
              <a:rPr lang="en-US" dirty="0"/>
              <a:t>PrEP</a:t>
            </a:r>
            <a:br>
              <a:rPr lang="en-US" dirty="0"/>
            </a:br>
            <a:r>
              <a:rPr lang="en-US" sz="3100" dirty="0"/>
              <a:t>Also calculates the number of person-years of PrEP required by type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11C385-AA67-2381-32D1-51A24925A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3D369-8700-4468-8CC4-EE7C53720160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C67F8E-0658-E37C-5DD4-4B7D37D60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9" y="1858781"/>
            <a:ext cx="11442399" cy="36387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457067-224F-8CD1-5BED-23987ABC9A15}"/>
              </a:ext>
            </a:extLst>
          </p:cNvPr>
          <p:cNvSpPr/>
          <p:nvPr/>
        </p:nvSpPr>
        <p:spPr>
          <a:xfrm>
            <a:off x="7407797" y="2592729"/>
            <a:ext cx="4381884" cy="2662177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56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7954</TotalTime>
  <Words>478</Words>
  <Application>Microsoft Office PowerPoint</Application>
  <PresentationFormat>Widescreen</PresentationFormat>
  <Paragraphs>57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Prevention Needs Tool PrEP Targets and Assumptions</vt:lpstr>
      <vt:lpstr>Purpose</vt:lpstr>
      <vt:lpstr>Why is this important? Almost 4 million people were reported on PrEP in 2024 in over 100 countries</vt:lpstr>
      <vt:lpstr>PrEP targets and needs estimation assumptions using a sliding scale for UNAIDS Target-Setting</vt:lpstr>
      <vt:lpstr>The global target for 2030 is nearly 20 million person-years of PrEP</vt:lpstr>
      <vt:lpstr>Maximum HIV Infections Averted with Optimal Allocation of PrEP among KP Populations</vt:lpstr>
      <vt:lpstr>PrEP Calculates the number of person-years of PrEP required to meet coverage targets by 2030</vt:lpstr>
      <vt:lpstr>PrEP Also calculates the number of person-years of PrEP required by type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BENEDIKT, Clemens</dc:creator>
  <cp:lastModifiedBy>John Stover</cp:lastModifiedBy>
  <cp:revision>11</cp:revision>
  <dcterms:created xsi:type="dcterms:W3CDTF">2025-12-17T18:04:37Z</dcterms:created>
  <dcterms:modified xsi:type="dcterms:W3CDTF">2026-02-13T12:36:09Z</dcterms:modified>
</cp:coreProperties>
</file>